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8" r:id="rId3"/>
    <p:sldId id="259" r:id="rId4"/>
    <p:sldId id="260" r:id="rId5"/>
    <p:sldId id="264" r:id="rId6"/>
    <p:sldId id="265" r:id="rId7"/>
    <p:sldId id="263" r:id="rId8"/>
    <p:sldId id="262" r:id="rId9"/>
    <p:sldId id="257" r:id="rId10"/>
    <p:sldId id="26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6C4"/>
    <a:srgbClr val="49ECEA"/>
    <a:srgbClr val="FB0EB9"/>
    <a:srgbClr val="E96CF9"/>
    <a:srgbClr val="FF47F2"/>
    <a:srgbClr val="FFC9F0"/>
    <a:srgbClr val="D2FA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90" d="100"/>
          <a:sy n="90" d="100"/>
        </p:scale>
        <p:origin x="156" y="9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4T08:14:54.5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4AD9BA-7535-4E3D-98A4-66195A81FCAC}" type="datetimeFigureOut">
              <a:rPr lang="en-US" smtClean="0"/>
              <a:t>6/20/2023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A0201-EF2C-4A72-AD89-DAB2E3A2DB58}" type="slidenum">
              <a:rPr lang="en-US" smtClean="0"/>
              <a:t>‹N°›</a:t>
            </a:fld>
            <a:endParaRPr lang="en-US"/>
          </a:p>
        </p:txBody>
      </p:sp>
    </p:spTree>
    <p:extLst>
      <p:ext uri="{BB962C8B-B14F-4D97-AF65-F5344CB8AC3E}">
        <p14:creationId xmlns:p14="http://schemas.microsoft.com/office/powerpoint/2010/main" val="2435577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5394-5E4F-CEFD-BCCD-FDAA6184C9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A30348-1D92-6898-56A9-25EFE9EB55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F94E11-62EF-6BCA-B99E-CBC56DC20EC4}"/>
              </a:ext>
            </a:extLst>
          </p:cNvPr>
          <p:cNvSpPr>
            <a:spLocks noGrp="1"/>
          </p:cNvSpPr>
          <p:nvPr>
            <p:ph type="dt" sz="half" idx="10"/>
          </p:nvPr>
        </p:nvSpPr>
        <p:spPr/>
        <p:txBody>
          <a:bodyPr/>
          <a:lstStyle/>
          <a:p>
            <a:fld id="{4468E377-B07E-4D71-BD8B-3BEE961BF6CD}" type="datetimeFigureOut">
              <a:rPr lang="en-US" smtClean="0"/>
              <a:t>6/20/2023</a:t>
            </a:fld>
            <a:endParaRPr lang="en-US"/>
          </a:p>
        </p:txBody>
      </p:sp>
      <p:sp>
        <p:nvSpPr>
          <p:cNvPr id="5" name="Footer Placeholder 4">
            <a:extLst>
              <a:ext uri="{FF2B5EF4-FFF2-40B4-BE49-F238E27FC236}">
                <a16:creationId xmlns:a16="http://schemas.microsoft.com/office/drawing/2014/main" id="{249DCA0D-8DD8-CA6C-FB90-EF2C7C9F9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A1E3D-5490-9FAB-984C-5A652CC27E45}"/>
              </a:ext>
            </a:extLst>
          </p:cNvPr>
          <p:cNvSpPr>
            <a:spLocks noGrp="1"/>
          </p:cNvSpPr>
          <p:nvPr>
            <p:ph type="sldNum" sz="quarter" idx="12"/>
          </p:nvPr>
        </p:nvSpPr>
        <p:spPr/>
        <p:txBody>
          <a:bodyPr/>
          <a:lstStyle/>
          <a:p>
            <a:fld id="{E85D0AAF-9EB9-4ABD-82D0-C3493029B844}" type="slidenum">
              <a:rPr lang="en-US" smtClean="0"/>
              <a:t>‹N°›</a:t>
            </a:fld>
            <a:endParaRPr lang="en-US"/>
          </a:p>
        </p:txBody>
      </p:sp>
    </p:spTree>
    <p:extLst>
      <p:ext uri="{BB962C8B-B14F-4D97-AF65-F5344CB8AC3E}">
        <p14:creationId xmlns:p14="http://schemas.microsoft.com/office/powerpoint/2010/main" val="846713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14B6-CC1D-C4A9-CB87-6A460719AD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E6379C-88E0-A5DB-98BC-FF6FD23B71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14C3A8-0908-86D8-9561-C1B6D4232B83}"/>
              </a:ext>
            </a:extLst>
          </p:cNvPr>
          <p:cNvSpPr>
            <a:spLocks noGrp="1"/>
          </p:cNvSpPr>
          <p:nvPr>
            <p:ph type="dt" sz="half" idx="10"/>
          </p:nvPr>
        </p:nvSpPr>
        <p:spPr/>
        <p:txBody>
          <a:bodyPr/>
          <a:lstStyle/>
          <a:p>
            <a:fld id="{4468E377-B07E-4D71-BD8B-3BEE961BF6CD}" type="datetimeFigureOut">
              <a:rPr lang="en-US" smtClean="0"/>
              <a:t>6/20/2023</a:t>
            </a:fld>
            <a:endParaRPr lang="en-US"/>
          </a:p>
        </p:txBody>
      </p:sp>
      <p:sp>
        <p:nvSpPr>
          <p:cNvPr id="5" name="Footer Placeholder 4">
            <a:extLst>
              <a:ext uri="{FF2B5EF4-FFF2-40B4-BE49-F238E27FC236}">
                <a16:creationId xmlns:a16="http://schemas.microsoft.com/office/drawing/2014/main" id="{4078A759-0017-6B3C-A145-4FFA01B29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D2269F-574F-BBB0-33F5-DFB728D4A34F}"/>
              </a:ext>
            </a:extLst>
          </p:cNvPr>
          <p:cNvSpPr>
            <a:spLocks noGrp="1"/>
          </p:cNvSpPr>
          <p:nvPr>
            <p:ph type="sldNum" sz="quarter" idx="12"/>
          </p:nvPr>
        </p:nvSpPr>
        <p:spPr/>
        <p:txBody>
          <a:bodyPr/>
          <a:lstStyle/>
          <a:p>
            <a:fld id="{E85D0AAF-9EB9-4ABD-82D0-C3493029B844}" type="slidenum">
              <a:rPr lang="en-US" smtClean="0"/>
              <a:t>‹N°›</a:t>
            </a:fld>
            <a:endParaRPr lang="en-US"/>
          </a:p>
        </p:txBody>
      </p:sp>
    </p:spTree>
    <p:extLst>
      <p:ext uri="{BB962C8B-B14F-4D97-AF65-F5344CB8AC3E}">
        <p14:creationId xmlns:p14="http://schemas.microsoft.com/office/powerpoint/2010/main" val="3407994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96B327-96A4-F0D6-F4F8-132152F361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67EF3A-36BB-2F17-C4EF-7CD0FD5BF5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23B1A-9B4B-5603-B989-6058649250CA}"/>
              </a:ext>
            </a:extLst>
          </p:cNvPr>
          <p:cNvSpPr>
            <a:spLocks noGrp="1"/>
          </p:cNvSpPr>
          <p:nvPr>
            <p:ph type="dt" sz="half" idx="10"/>
          </p:nvPr>
        </p:nvSpPr>
        <p:spPr/>
        <p:txBody>
          <a:bodyPr/>
          <a:lstStyle/>
          <a:p>
            <a:fld id="{4468E377-B07E-4D71-BD8B-3BEE961BF6CD}" type="datetimeFigureOut">
              <a:rPr lang="en-US" smtClean="0"/>
              <a:t>6/20/2023</a:t>
            </a:fld>
            <a:endParaRPr lang="en-US"/>
          </a:p>
        </p:txBody>
      </p:sp>
      <p:sp>
        <p:nvSpPr>
          <p:cNvPr id="5" name="Footer Placeholder 4">
            <a:extLst>
              <a:ext uri="{FF2B5EF4-FFF2-40B4-BE49-F238E27FC236}">
                <a16:creationId xmlns:a16="http://schemas.microsoft.com/office/drawing/2014/main" id="{5F40DA8E-8A39-58D3-1BFB-CA52F490B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A18D8-F86B-26CA-3736-CD1E9FFF192D}"/>
              </a:ext>
            </a:extLst>
          </p:cNvPr>
          <p:cNvSpPr>
            <a:spLocks noGrp="1"/>
          </p:cNvSpPr>
          <p:nvPr>
            <p:ph type="sldNum" sz="quarter" idx="12"/>
          </p:nvPr>
        </p:nvSpPr>
        <p:spPr/>
        <p:txBody>
          <a:bodyPr/>
          <a:lstStyle/>
          <a:p>
            <a:fld id="{E85D0AAF-9EB9-4ABD-82D0-C3493029B844}" type="slidenum">
              <a:rPr lang="en-US" smtClean="0"/>
              <a:t>‹N°›</a:t>
            </a:fld>
            <a:endParaRPr lang="en-US"/>
          </a:p>
        </p:txBody>
      </p:sp>
    </p:spTree>
    <p:extLst>
      <p:ext uri="{BB962C8B-B14F-4D97-AF65-F5344CB8AC3E}">
        <p14:creationId xmlns:p14="http://schemas.microsoft.com/office/powerpoint/2010/main" val="234304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FAAB-F8BC-D4FF-4004-D6C51C57A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BA29EA-DA73-1165-C6E7-E9625CF711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4061E4-9344-8B5D-077D-5814525ADE5F}"/>
              </a:ext>
            </a:extLst>
          </p:cNvPr>
          <p:cNvSpPr>
            <a:spLocks noGrp="1"/>
          </p:cNvSpPr>
          <p:nvPr>
            <p:ph type="dt" sz="half" idx="10"/>
          </p:nvPr>
        </p:nvSpPr>
        <p:spPr/>
        <p:txBody>
          <a:bodyPr/>
          <a:lstStyle/>
          <a:p>
            <a:fld id="{4468E377-B07E-4D71-BD8B-3BEE961BF6CD}" type="datetimeFigureOut">
              <a:rPr lang="en-US" smtClean="0"/>
              <a:t>6/20/2023</a:t>
            </a:fld>
            <a:endParaRPr lang="en-US"/>
          </a:p>
        </p:txBody>
      </p:sp>
      <p:sp>
        <p:nvSpPr>
          <p:cNvPr id="5" name="Footer Placeholder 4">
            <a:extLst>
              <a:ext uri="{FF2B5EF4-FFF2-40B4-BE49-F238E27FC236}">
                <a16:creationId xmlns:a16="http://schemas.microsoft.com/office/drawing/2014/main" id="{BEA98934-6346-D172-9B4C-3A7F4FC7AF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48270-810B-9473-37C4-0BF2615C77E4}"/>
              </a:ext>
            </a:extLst>
          </p:cNvPr>
          <p:cNvSpPr>
            <a:spLocks noGrp="1"/>
          </p:cNvSpPr>
          <p:nvPr>
            <p:ph type="sldNum" sz="quarter" idx="12"/>
          </p:nvPr>
        </p:nvSpPr>
        <p:spPr/>
        <p:txBody>
          <a:bodyPr/>
          <a:lstStyle/>
          <a:p>
            <a:fld id="{E85D0AAF-9EB9-4ABD-82D0-C3493029B844}" type="slidenum">
              <a:rPr lang="en-US" smtClean="0"/>
              <a:t>‹N°›</a:t>
            </a:fld>
            <a:endParaRPr lang="en-US"/>
          </a:p>
        </p:txBody>
      </p:sp>
    </p:spTree>
    <p:extLst>
      <p:ext uri="{BB962C8B-B14F-4D97-AF65-F5344CB8AC3E}">
        <p14:creationId xmlns:p14="http://schemas.microsoft.com/office/powerpoint/2010/main" val="3948446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63BF-D0D8-4EA2-2128-7F4BEBECB4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07051F-EE0D-48BD-CC24-E2BC71E644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579B52-C2DD-4B22-170F-DD746E1C90DD}"/>
              </a:ext>
            </a:extLst>
          </p:cNvPr>
          <p:cNvSpPr>
            <a:spLocks noGrp="1"/>
          </p:cNvSpPr>
          <p:nvPr>
            <p:ph type="dt" sz="half" idx="10"/>
          </p:nvPr>
        </p:nvSpPr>
        <p:spPr/>
        <p:txBody>
          <a:bodyPr/>
          <a:lstStyle/>
          <a:p>
            <a:fld id="{4468E377-B07E-4D71-BD8B-3BEE961BF6CD}" type="datetimeFigureOut">
              <a:rPr lang="en-US" smtClean="0"/>
              <a:t>6/20/2023</a:t>
            </a:fld>
            <a:endParaRPr lang="en-US"/>
          </a:p>
        </p:txBody>
      </p:sp>
      <p:sp>
        <p:nvSpPr>
          <p:cNvPr id="5" name="Footer Placeholder 4">
            <a:extLst>
              <a:ext uri="{FF2B5EF4-FFF2-40B4-BE49-F238E27FC236}">
                <a16:creationId xmlns:a16="http://schemas.microsoft.com/office/drawing/2014/main" id="{EB77DA85-E573-BED9-6F06-B0D4CC7D92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3A2902-D677-FB6A-F235-46F22DD3AA07}"/>
              </a:ext>
            </a:extLst>
          </p:cNvPr>
          <p:cNvSpPr>
            <a:spLocks noGrp="1"/>
          </p:cNvSpPr>
          <p:nvPr>
            <p:ph type="sldNum" sz="quarter" idx="12"/>
          </p:nvPr>
        </p:nvSpPr>
        <p:spPr/>
        <p:txBody>
          <a:bodyPr/>
          <a:lstStyle/>
          <a:p>
            <a:fld id="{E85D0AAF-9EB9-4ABD-82D0-C3493029B844}" type="slidenum">
              <a:rPr lang="en-US" smtClean="0"/>
              <a:t>‹N°›</a:t>
            </a:fld>
            <a:endParaRPr lang="en-US"/>
          </a:p>
        </p:txBody>
      </p:sp>
    </p:spTree>
    <p:extLst>
      <p:ext uri="{BB962C8B-B14F-4D97-AF65-F5344CB8AC3E}">
        <p14:creationId xmlns:p14="http://schemas.microsoft.com/office/powerpoint/2010/main" val="2300932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75CC3-60DA-6C87-74DE-D003C1FB50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64B50-C9E8-FE3A-2B34-B48EEAC0C0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FC492F-33C2-FF33-EB35-A8E0616AE1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E16AC2-72AB-4997-6974-5E49CD520341}"/>
              </a:ext>
            </a:extLst>
          </p:cNvPr>
          <p:cNvSpPr>
            <a:spLocks noGrp="1"/>
          </p:cNvSpPr>
          <p:nvPr>
            <p:ph type="dt" sz="half" idx="10"/>
          </p:nvPr>
        </p:nvSpPr>
        <p:spPr/>
        <p:txBody>
          <a:bodyPr/>
          <a:lstStyle/>
          <a:p>
            <a:fld id="{4468E377-B07E-4D71-BD8B-3BEE961BF6CD}" type="datetimeFigureOut">
              <a:rPr lang="en-US" smtClean="0"/>
              <a:t>6/20/2023</a:t>
            </a:fld>
            <a:endParaRPr lang="en-US"/>
          </a:p>
        </p:txBody>
      </p:sp>
      <p:sp>
        <p:nvSpPr>
          <p:cNvPr id="6" name="Footer Placeholder 5">
            <a:extLst>
              <a:ext uri="{FF2B5EF4-FFF2-40B4-BE49-F238E27FC236}">
                <a16:creationId xmlns:a16="http://schemas.microsoft.com/office/drawing/2014/main" id="{24C331BD-5C1F-6B24-D1C7-75CAEDE24C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47072C-E685-A7B3-D874-597D52D7F857}"/>
              </a:ext>
            </a:extLst>
          </p:cNvPr>
          <p:cNvSpPr>
            <a:spLocks noGrp="1"/>
          </p:cNvSpPr>
          <p:nvPr>
            <p:ph type="sldNum" sz="quarter" idx="12"/>
          </p:nvPr>
        </p:nvSpPr>
        <p:spPr/>
        <p:txBody>
          <a:bodyPr/>
          <a:lstStyle/>
          <a:p>
            <a:fld id="{E85D0AAF-9EB9-4ABD-82D0-C3493029B844}" type="slidenum">
              <a:rPr lang="en-US" smtClean="0"/>
              <a:t>‹N°›</a:t>
            </a:fld>
            <a:endParaRPr lang="en-US"/>
          </a:p>
        </p:txBody>
      </p:sp>
    </p:spTree>
    <p:extLst>
      <p:ext uri="{BB962C8B-B14F-4D97-AF65-F5344CB8AC3E}">
        <p14:creationId xmlns:p14="http://schemas.microsoft.com/office/powerpoint/2010/main" val="4063115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E58CF-3C7A-2331-A542-94216F507F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C7406-DE8D-4EF7-12E0-345E7CDF10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06A4CE-D9C4-1245-9DA4-D91A3C1E91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EED8C4-B9EC-24A2-A28D-5EBE12260A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105E7F-61F8-03E6-0F74-C7876966C1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CD9B05-912E-36C9-F4B2-CF918BCB15FE}"/>
              </a:ext>
            </a:extLst>
          </p:cNvPr>
          <p:cNvSpPr>
            <a:spLocks noGrp="1"/>
          </p:cNvSpPr>
          <p:nvPr>
            <p:ph type="dt" sz="half" idx="10"/>
          </p:nvPr>
        </p:nvSpPr>
        <p:spPr/>
        <p:txBody>
          <a:bodyPr/>
          <a:lstStyle/>
          <a:p>
            <a:fld id="{4468E377-B07E-4D71-BD8B-3BEE961BF6CD}" type="datetimeFigureOut">
              <a:rPr lang="en-US" smtClean="0"/>
              <a:t>6/20/2023</a:t>
            </a:fld>
            <a:endParaRPr lang="en-US"/>
          </a:p>
        </p:txBody>
      </p:sp>
      <p:sp>
        <p:nvSpPr>
          <p:cNvPr id="8" name="Footer Placeholder 7">
            <a:extLst>
              <a:ext uri="{FF2B5EF4-FFF2-40B4-BE49-F238E27FC236}">
                <a16:creationId xmlns:a16="http://schemas.microsoft.com/office/drawing/2014/main" id="{E31A6233-BFA5-BD06-39EB-52D06686A6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E7CA2A-2EC9-2E53-E832-90ACE24DFA38}"/>
              </a:ext>
            </a:extLst>
          </p:cNvPr>
          <p:cNvSpPr>
            <a:spLocks noGrp="1"/>
          </p:cNvSpPr>
          <p:nvPr>
            <p:ph type="sldNum" sz="quarter" idx="12"/>
          </p:nvPr>
        </p:nvSpPr>
        <p:spPr/>
        <p:txBody>
          <a:bodyPr/>
          <a:lstStyle/>
          <a:p>
            <a:fld id="{E85D0AAF-9EB9-4ABD-82D0-C3493029B844}" type="slidenum">
              <a:rPr lang="en-US" smtClean="0"/>
              <a:t>‹N°›</a:t>
            </a:fld>
            <a:endParaRPr lang="en-US"/>
          </a:p>
        </p:txBody>
      </p:sp>
    </p:spTree>
    <p:extLst>
      <p:ext uri="{BB962C8B-B14F-4D97-AF65-F5344CB8AC3E}">
        <p14:creationId xmlns:p14="http://schemas.microsoft.com/office/powerpoint/2010/main" val="23022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B321B-6D4F-6A2E-20D7-BE25CB9AB0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3FE82E-AAEC-150D-DF11-A6BD6B8C77DB}"/>
              </a:ext>
            </a:extLst>
          </p:cNvPr>
          <p:cNvSpPr>
            <a:spLocks noGrp="1"/>
          </p:cNvSpPr>
          <p:nvPr>
            <p:ph type="dt" sz="half" idx="10"/>
          </p:nvPr>
        </p:nvSpPr>
        <p:spPr/>
        <p:txBody>
          <a:bodyPr/>
          <a:lstStyle/>
          <a:p>
            <a:fld id="{4468E377-B07E-4D71-BD8B-3BEE961BF6CD}" type="datetimeFigureOut">
              <a:rPr lang="en-US" smtClean="0"/>
              <a:t>6/20/2023</a:t>
            </a:fld>
            <a:endParaRPr lang="en-US"/>
          </a:p>
        </p:txBody>
      </p:sp>
      <p:sp>
        <p:nvSpPr>
          <p:cNvPr id="4" name="Footer Placeholder 3">
            <a:extLst>
              <a:ext uri="{FF2B5EF4-FFF2-40B4-BE49-F238E27FC236}">
                <a16:creationId xmlns:a16="http://schemas.microsoft.com/office/drawing/2014/main" id="{D8A8DA8B-50A8-539E-9D68-77CC5E3CB9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1AC5EB-2E4E-6AF0-1BB2-C615BC720D74}"/>
              </a:ext>
            </a:extLst>
          </p:cNvPr>
          <p:cNvSpPr>
            <a:spLocks noGrp="1"/>
          </p:cNvSpPr>
          <p:nvPr>
            <p:ph type="sldNum" sz="quarter" idx="12"/>
          </p:nvPr>
        </p:nvSpPr>
        <p:spPr/>
        <p:txBody>
          <a:bodyPr/>
          <a:lstStyle/>
          <a:p>
            <a:fld id="{E85D0AAF-9EB9-4ABD-82D0-C3493029B844}" type="slidenum">
              <a:rPr lang="en-US" smtClean="0"/>
              <a:t>‹N°›</a:t>
            </a:fld>
            <a:endParaRPr lang="en-US"/>
          </a:p>
        </p:txBody>
      </p:sp>
    </p:spTree>
    <p:extLst>
      <p:ext uri="{BB962C8B-B14F-4D97-AF65-F5344CB8AC3E}">
        <p14:creationId xmlns:p14="http://schemas.microsoft.com/office/powerpoint/2010/main" val="2756125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036F96-D50A-7948-A77A-01F335124E64}"/>
              </a:ext>
            </a:extLst>
          </p:cNvPr>
          <p:cNvSpPr>
            <a:spLocks noGrp="1"/>
          </p:cNvSpPr>
          <p:nvPr>
            <p:ph type="dt" sz="half" idx="10"/>
          </p:nvPr>
        </p:nvSpPr>
        <p:spPr/>
        <p:txBody>
          <a:bodyPr/>
          <a:lstStyle/>
          <a:p>
            <a:fld id="{4468E377-B07E-4D71-BD8B-3BEE961BF6CD}" type="datetimeFigureOut">
              <a:rPr lang="en-US" smtClean="0"/>
              <a:t>6/20/2023</a:t>
            </a:fld>
            <a:endParaRPr lang="en-US"/>
          </a:p>
        </p:txBody>
      </p:sp>
      <p:sp>
        <p:nvSpPr>
          <p:cNvPr id="3" name="Footer Placeholder 2">
            <a:extLst>
              <a:ext uri="{FF2B5EF4-FFF2-40B4-BE49-F238E27FC236}">
                <a16:creationId xmlns:a16="http://schemas.microsoft.com/office/drawing/2014/main" id="{A55EBBBB-37D8-BFE5-387F-3D4F0613E4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FFAEA0-014C-260C-F72E-D3AA692552EB}"/>
              </a:ext>
            </a:extLst>
          </p:cNvPr>
          <p:cNvSpPr>
            <a:spLocks noGrp="1"/>
          </p:cNvSpPr>
          <p:nvPr>
            <p:ph type="sldNum" sz="quarter" idx="12"/>
          </p:nvPr>
        </p:nvSpPr>
        <p:spPr/>
        <p:txBody>
          <a:bodyPr/>
          <a:lstStyle/>
          <a:p>
            <a:fld id="{E85D0AAF-9EB9-4ABD-82D0-C3493029B844}" type="slidenum">
              <a:rPr lang="en-US" smtClean="0"/>
              <a:t>‹N°›</a:t>
            </a:fld>
            <a:endParaRPr lang="en-US"/>
          </a:p>
        </p:txBody>
      </p:sp>
    </p:spTree>
    <p:extLst>
      <p:ext uri="{BB962C8B-B14F-4D97-AF65-F5344CB8AC3E}">
        <p14:creationId xmlns:p14="http://schemas.microsoft.com/office/powerpoint/2010/main" val="4230346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0AD8-65DF-ABBD-984E-6A24C213B8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86FAED-D890-D227-4676-FFB12F915A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736CF5-B599-CBDD-64F9-51604F4AB7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EB7418-4F4F-DF25-F7CA-100598E5A42A}"/>
              </a:ext>
            </a:extLst>
          </p:cNvPr>
          <p:cNvSpPr>
            <a:spLocks noGrp="1"/>
          </p:cNvSpPr>
          <p:nvPr>
            <p:ph type="dt" sz="half" idx="10"/>
          </p:nvPr>
        </p:nvSpPr>
        <p:spPr/>
        <p:txBody>
          <a:bodyPr/>
          <a:lstStyle/>
          <a:p>
            <a:fld id="{4468E377-B07E-4D71-BD8B-3BEE961BF6CD}" type="datetimeFigureOut">
              <a:rPr lang="en-US" smtClean="0"/>
              <a:t>6/20/2023</a:t>
            </a:fld>
            <a:endParaRPr lang="en-US"/>
          </a:p>
        </p:txBody>
      </p:sp>
      <p:sp>
        <p:nvSpPr>
          <p:cNvPr id="6" name="Footer Placeholder 5">
            <a:extLst>
              <a:ext uri="{FF2B5EF4-FFF2-40B4-BE49-F238E27FC236}">
                <a16:creationId xmlns:a16="http://schemas.microsoft.com/office/drawing/2014/main" id="{90ED9FDB-6A06-00D1-9447-8F54570FE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3A3F96-9D5A-DEE8-DD08-FFA766A029DA}"/>
              </a:ext>
            </a:extLst>
          </p:cNvPr>
          <p:cNvSpPr>
            <a:spLocks noGrp="1"/>
          </p:cNvSpPr>
          <p:nvPr>
            <p:ph type="sldNum" sz="quarter" idx="12"/>
          </p:nvPr>
        </p:nvSpPr>
        <p:spPr/>
        <p:txBody>
          <a:bodyPr/>
          <a:lstStyle/>
          <a:p>
            <a:fld id="{E85D0AAF-9EB9-4ABD-82D0-C3493029B844}" type="slidenum">
              <a:rPr lang="en-US" smtClean="0"/>
              <a:t>‹N°›</a:t>
            </a:fld>
            <a:endParaRPr lang="en-US"/>
          </a:p>
        </p:txBody>
      </p:sp>
    </p:spTree>
    <p:extLst>
      <p:ext uri="{BB962C8B-B14F-4D97-AF65-F5344CB8AC3E}">
        <p14:creationId xmlns:p14="http://schemas.microsoft.com/office/powerpoint/2010/main" val="2953213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EECA3-42A0-A94E-83AB-FE2B6411F6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FFDF24-CCF5-923D-E636-90D324F700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80925F-5747-8EC5-2B0A-6EA09EED99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CCFD7D-61CF-122F-D36E-7916365FFBBA}"/>
              </a:ext>
            </a:extLst>
          </p:cNvPr>
          <p:cNvSpPr>
            <a:spLocks noGrp="1"/>
          </p:cNvSpPr>
          <p:nvPr>
            <p:ph type="dt" sz="half" idx="10"/>
          </p:nvPr>
        </p:nvSpPr>
        <p:spPr/>
        <p:txBody>
          <a:bodyPr/>
          <a:lstStyle/>
          <a:p>
            <a:fld id="{4468E377-B07E-4D71-BD8B-3BEE961BF6CD}" type="datetimeFigureOut">
              <a:rPr lang="en-US" smtClean="0"/>
              <a:t>6/20/2023</a:t>
            </a:fld>
            <a:endParaRPr lang="en-US"/>
          </a:p>
        </p:txBody>
      </p:sp>
      <p:sp>
        <p:nvSpPr>
          <p:cNvPr id="6" name="Footer Placeholder 5">
            <a:extLst>
              <a:ext uri="{FF2B5EF4-FFF2-40B4-BE49-F238E27FC236}">
                <a16:creationId xmlns:a16="http://schemas.microsoft.com/office/drawing/2014/main" id="{9A4A2270-FAED-F711-6393-24580E8C4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91FB6F-2BB1-1257-C29F-C8F71A831F70}"/>
              </a:ext>
            </a:extLst>
          </p:cNvPr>
          <p:cNvSpPr>
            <a:spLocks noGrp="1"/>
          </p:cNvSpPr>
          <p:nvPr>
            <p:ph type="sldNum" sz="quarter" idx="12"/>
          </p:nvPr>
        </p:nvSpPr>
        <p:spPr/>
        <p:txBody>
          <a:bodyPr/>
          <a:lstStyle/>
          <a:p>
            <a:fld id="{E85D0AAF-9EB9-4ABD-82D0-C3493029B844}" type="slidenum">
              <a:rPr lang="en-US" smtClean="0"/>
              <a:t>‹N°›</a:t>
            </a:fld>
            <a:endParaRPr lang="en-US"/>
          </a:p>
        </p:txBody>
      </p:sp>
    </p:spTree>
    <p:extLst>
      <p:ext uri="{BB962C8B-B14F-4D97-AF65-F5344CB8AC3E}">
        <p14:creationId xmlns:p14="http://schemas.microsoft.com/office/powerpoint/2010/main" val="3188028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91A4FC-67FE-09F9-F064-C2EFDB347C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CF1BB5-1871-3AF3-6EE7-B8C468A57B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EAB5B3-C78B-920B-2E9C-83C893620F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68E377-B07E-4D71-BD8B-3BEE961BF6CD}" type="datetimeFigureOut">
              <a:rPr lang="en-US" smtClean="0"/>
              <a:t>6/20/2023</a:t>
            </a:fld>
            <a:endParaRPr lang="en-US"/>
          </a:p>
        </p:txBody>
      </p:sp>
      <p:sp>
        <p:nvSpPr>
          <p:cNvPr id="5" name="Footer Placeholder 4">
            <a:extLst>
              <a:ext uri="{FF2B5EF4-FFF2-40B4-BE49-F238E27FC236}">
                <a16:creationId xmlns:a16="http://schemas.microsoft.com/office/drawing/2014/main" id="{BA65B0EF-4FDC-E46C-253D-19D1C5AD8A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7296AD-851E-92FD-44F3-A1F49AF7B6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5D0AAF-9EB9-4ABD-82D0-C3493029B844}" type="slidenum">
              <a:rPr lang="en-US" smtClean="0"/>
              <a:t>‹N°›</a:t>
            </a:fld>
            <a:endParaRPr lang="en-US"/>
          </a:p>
        </p:txBody>
      </p:sp>
    </p:spTree>
    <p:extLst>
      <p:ext uri="{BB962C8B-B14F-4D97-AF65-F5344CB8AC3E}">
        <p14:creationId xmlns:p14="http://schemas.microsoft.com/office/powerpoint/2010/main" val="890425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3" Type="http://schemas.openxmlformats.org/officeDocument/2006/relationships/image" Target="../media/image2.pn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png"/><Relationship Id="rId16"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047" name="Group 1046">
            <a:extLst>
              <a:ext uri="{FF2B5EF4-FFF2-40B4-BE49-F238E27FC236}">
                <a16:creationId xmlns:a16="http://schemas.microsoft.com/office/drawing/2014/main" id="{18A8D3D0-04E7-8C38-F265-26A6022C192D}"/>
              </a:ext>
            </a:extLst>
          </p:cNvPr>
          <p:cNvGrpSpPr/>
          <p:nvPr/>
        </p:nvGrpSpPr>
        <p:grpSpPr>
          <a:xfrm rot="19572361">
            <a:off x="2181082" y="392187"/>
            <a:ext cx="7471390" cy="5138422"/>
            <a:chOff x="6237839" y="2711229"/>
            <a:chExt cx="5683915" cy="3434749"/>
          </a:xfrm>
        </p:grpSpPr>
        <p:sp>
          <p:nvSpPr>
            <p:cNvPr id="1046" name="Freeform: Shape 1045">
              <a:extLst>
                <a:ext uri="{FF2B5EF4-FFF2-40B4-BE49-F238E27FC236}">
                  <a16:creationId xmlns:a16="http://schemas.microsoft.com/office/drawing/2014/main" id="{A87E32EC-E85F-F778-9517-7A587E586A3F}"/>
                </a:ext>
              </a:extLst>
            </p:cNvPr>
            <p:cNvSpPr/>
            <p:nvPr/>
          </p:nvSpPr>
          <p:spPr>
            <a:xfrm rot="11201531">
              <a:off x="6237839" y="2775159"/>
              <a:ext cx="5516256" cy="3370819"/>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2415690-9F03-B488-6A89-AF2696DB1677}"/>
                </a:ext>
              </a:extLst>
            </p:cNvPr>
            <p:cNvSpPr/>
            <p:nvPr/>
          </p:nvSpPr>
          <p:spPr>
            <a:xfrm rot="11319898">
              <a:off x="6405497" y="2711229"/>
              <a:ext cx="5516257" cy="337082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BCD1757-2694-3697-9425-0E96EAAED7C8}"/>
              </a:ext>
            </a:extLst>
          </p:cNvPr>
          <p:cNvGrpSpPr/>
          <p:nvPr/>
        </p:nvGrpSpPr>
        <p:grpSpPr>
          <a:xfrm>
            <a:off x="2641376" y="2871917"/>
            <a:ext cx="6963937" cy="863191"/>
            <a:chOff x="2030183" y="1235476"/>
            <a:chExt cx="6963937" cy="863191"/>
          </a:xfrm>
        </p:grpSpPr>
        <p:sp>
          <p:nvSpPr>
            <p:cNvPr id="8" name="TextBox 7">
              <a:extLst>
                <a:ext uri="{FF2B5EF4-FFF2-40B4-BE49-F238E27FC236}">
                  <a16:creationId xmlns:a16="http://schemas.microsoft.com/office/drawing/2014/main" id="{60366A0D-8160-6D44-EFBB-829EDBED5CDF}"/>
                </a:ext>
              </a:extLst>
            </p:cNvPr>
            <p:cNvSpPr txBox="1"/>
            <p:nvPr/>
          </p:nvSpPr>
          <p:spPr>
            <a:xfrm rot="161966">
              <a:off x="2132562" y="1235476"/>
              <a:ext cx="6861558" cy="830997"/>
            </a:xfrm>
            <a:prstGeom prst="rect">
              <a:avLst/>
            </a:prstGeom>
            <a:noFill/>
          </p:spPr>
          <p:txBody>
            <a:bodyPr wrap="none" rtlCol="0">
              <a:spAutoFit/>
            </a:bodyPr>
            <a:lstStyle/>
            <a:p>
              <a:r>
                <a:rPr lang="en-US" sz="4800" dirty="0">
                  <a:solidFill>
                    <a:srgbClr val="49ECEA"/>
                  </a:solidFill>
                  <a:latin typeface="Wotfard Bold" panose="00000800000000000000" pitchFamily="50" charset="0"/>
                </a:rPr>
                <a:t>LEVEL DESIGN DOCUMENT</a:t>
              </a:r>
            </a:p>
          </p:txBody>
        </p:sp>
        <p:sp>
          <p:nvSpPr>
            <p:cNvPr id="5" name="TextBox 4">
              <a:extLst>
                <a:ext uri="{FF2B5EF4-FFF2-40B4-BE49-F238E27FC236}">
                  <a16:creationId xmlns:a16="http://schemas.microsoft.com/office/drawing/2014/main" id="{998642B5-4E44-A825-E4CA-ECE0A76219E6}"/>
                </a:ext>
              </a:extLst>
            </p:cNvPr>
            <p:cNvSpPr txBox="1"/>
            <p:nvPr/>
          </p:nvSpPr>
          <p:spPr>
            <a:xfrm rot="161966">
              <a:off x="2030183" y="1267670"/>
              <a:ext cx="6861558" cy="830997"/>
            </a:xfrm>
            <a:prstGeom prst="rect">
              <a:avLst/>
            </a:prstGeom>
            <a:noFill/>
          </p:spPr>
          <p:txBody>
            <a:bodyPr wrap="none" rtlCol="0">
              <a:spAutoFit/>
            </a:bodyPr>
            <a:lstStyle/>
            <a:p>
              <a:r>
                <a:rPr lang="en-US" sz="4800" dirty="0">
                  <a:solidFill>
                    <a:srgbClr val="FF36C4"/>
                  </a:solidFill>
                  <a:latin typeface="Wotfard Bold" panose="00000800000000000000" pitchFamily="50" charset="0"/>
                </a:rPr>
                <a:t>LEVEL DESIGN DOCUMENT</a:t>
              </a:r>
            </a:p>
          </p:txBody>
        </p:sp>
        <p:sp>
          <p:nvSpPr>
            <p:cNvPr id="2" name="TextBox 1">
              <a:extLst>
                <a:ext uri="{FF2B5EF4-FFF2-40B4-BE49-F238E27FC236}">
                  <a16:creationId xmlns:a16="http://schemas.microsoft.com/office/drawing/2014/main" id="{C133CFA0-E491-CB1C-1D57-FB49EBFF9D27}"/>
                </a:ext>
              </a:extLst>
            </p:cNvPr>
            <p:cNvSpPr txBox="1"/>
            <p:nvPr/>
          </p:nvSpPr>
          <p:spPr>
            <a:xfrm rot="161966">
              <a:off x="2087088" y="1253599"/>
              <a:ext cx="6861558" cy="830997"/>
            </a:xfrm>
            <a:prstGeom prst="rect">
              <a:avLst/>
            </a:prstGeom>
            <a:noFill/>
          </p:spPr>
          <p:txBody>
            <a:bodyPr wrap="none" rtlCol="0">
              <a:spAutoFit/>
            </a:bodyPr>
            <a:lstStyle/>
            <a:p>
              <a:r>
                <a:rPr lang="en-US" sz="4800" dirty="0">
                  <a:solidFill>
                    <a:sysClr val="windowText" lastClr="000000"/>
                  </a:solidFill>
                  <a:latin typeface="Wotfard Bold" panose="00000800000000000000" pitchFamily="50" charset="0"/>
                </a:rPr>
                <a:t>LEVEL DESIGN DOCUMENT</a:t>
              </a:r>
            </a:p>
          </p:txBody>
        </p:sp>
      </p:grpSp>
      <p:pic>
        <p:nvPicPr>
          <p:cNvPr id="1051" name="Picture 10">
            <a:extLst>
              <a:ext uri="{FF2B5EF4-FFF2-40B4-BE49-F238E27FC236}">
                <a16:creationId xmlns:a16="http://schemas.microsoft.com/office/drawing/2014/main" id="{34814B20-6DD3-64DD-D88A-58323D980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9" y="175280"/>
            <a:ext cx="3845354" cy="902757"/>
          </a:xfrm>
          <a:prstGeom prst="rect">
            <a:avLst/>
          </a:prstGeom>
          <a:noFill/>
          <a:effectLst>
            <a:glow rad="533400">
              <a:srgbClr val="FF36C4">
                <a:alpha val="23000"/>
              </a:srgbClr>
            </a:glow>
          </a:effectLst>
          <a:extLst>
            <a:ext uri="{909E8E84-426E-40DD-AFC4-6F175D3DCCD1}">
              <a14:hiddenFill xmlns:a14="http://schemas.microsoft.com/office/drawing/2010/main">
                <a:solidFill>
                  <a:srgbClr val="FFFFFF"/>
                </a:solidFill>
              </a14:hiddenFill>
            </a:ext>
          </a:extLst>
        </p:spPr>
      </p:pic>
      <p:sp>
        <p:nvSpPr>
          <p:cNvPr id="1058" name="TextBox 1057">
            <a:extLst>
              <a:ext uri="{FF2B5EF4-FFF2-40B4-BE49-F238E27FC236}">
                <a16:creationId xmlns:a16="http://schemas.microsoft.com/office/drawing/2014/main" id="{1A7B1B12-9B71-F84D-9376-28C7693B6DE4}"/>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1059" name="TextBox 1058">
            <a:extLst>
              <a:ext uri="{FF2B5EF4-FFF2-40B4-BE49-F238E27FC236}">
                <a16:creationId xmlns:a16="http://schemas.microsoft.com/office/drawing/2014/main" id="{DA179237-D4F0-B813-00B8-39CFE81007FB}"/>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sp>
        <p:nvSpPr>
          <p:cNvPr id="1060" name="TextBox 1059">
            <a:extLst>
              <a:ext uri="{FF2B5EF4-FFF2-40B4-BE49-F238E27FC236}">
                <a16:creationId xmlns:a16="http://schemas.microsoft.com/office/drawing/2014/main" id="{7192D3FA-8DAE-A3C8-414F-241A0673AF32}"/>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spTree>
    <p:extLst>
      <p:ext uri="{BB962C8B-B14F-4D97-AF65-F5344CB8AC3E}">
        <p14:creationId xmlns:p14="http://schemas.microsoft.com/office/powerpoint/2010/main" val="633646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ECA3933-63AE-C355-B6F8-BEE8BE27C564}"/>
              </a:ext>
            </a:extLst>
          </p:cNvPr>
          <p:cNvGrpSpPr/>
          <p:nvPr/>
        </p:nvGrpSpPr>
        <p:grpSpPr>
          <a:xfrm rot="19889052">
            <a:off x="747266" y="252771"/>
            <a:ext cx="5519968" cy="3137976"/>
            <a:chOff x="5072991" y="1357086"/>
            <a:chExt cx="5519968" cy="3137976"/>
          </a:xfrm>
        </p:grpSpPr>
        <p:sp>
          <p:nvSpPr>
            <p:cNvPr id="5" name="Freeform: Shape 4">
              <a:extLst>
                <a:ext uri="{FF2B5EF4-FFF2-40B4-BE49-F238E27FC236}">
                  <a16:creationId xmlns:a16="http://schemas.microsoft.com/office/drawing/2014/main" id="{B182C9F3-680D-9ECB-8FFB-BA90446F9BE5}"/>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F4C86EEF-58CA-1678-B060-10CDF8B27724}"/>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FEEC7333-8205-2736-00A8-4552D6DB782E}"/>
              </a:ext>
            </a:extLst>
          </p:cNvPr>
          <p:cNvGrpSpPr/>
          <p:nvPr/>
        </p:nvGrpSpPr>
        <p:grpSpPr>
          <a:xfrm>
            <a:off x="1285781" y="1825329"/>
            <a:ext cx="5116946" cy="3269899"/>
            <a:chOff x="1285781" y="1825329"/>
            <a:chExt cx="5116946" cy="3269899"/>
          </a:xfrm>
        </p:grpSpPr>
        <p:sp>
          <p:nvSpPr>
            <p:cNvPr id="8" name="Freeform: Shape 7">
              <a:extLst>
                <a:ext uri="{FF2B5EF4-FFF2-40B4-BE49-F238E27FC236}">
                  <a16:creationId xmlns:a16="http://schemas.microsoft.com/office/drawing/2014/main" id="{4A0EF0E0-9D68-08ED-8BE5-C404418AC5F9}"/>
                </a:ext>
              </a:extLst>
            </p:cNvPr>
            <p:cNvSpPr/>
            <p:nvPr/>
          </p:nvSpPr>
          <p:spPr>
            <a:xfrm rot="9490583">
              <a:off x="1354477" y="2047228"/>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1F0A41E8-DF5E-99D2-27C8-EF78E9A3B0CE}"/>
                </a:ext>
              </a:extLst>
            </p:cNvPr>
            <p:cNvSpPr/>
            <p:nvPr/>
          </p:nvSpPr>
          <p:spPr>
            <a:xfrm rot="9608950">
              <a:off x="1285781" y="1825329"/>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43049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49F258E9-6ED9-1FD3-4255-B1729B8292C5}"/>
              </a:ext>
            </a:extLst>
          </p:cNvPr>
          <p:cNvGrpSpPr/>
          <p:nvPr/>
        </p:nvGrpSpPr>
        <p:grpSpPr>
          <a:xfrm rot="6724666">
            <a:off x="11639359" y="6224790"/>
            <a:ext cx="597282" cy="597806"/>
            <a:chOff x="6200775" y="990645"/>
            <a:chExt cx="1487105" cy="1488411"/>
          </a:xfrm>
        </p:grpSpPr>
        <p:sp>
          <p:nvSpPr>
            <p:cNvPr id="31" name="Rectangle 30">
              <a:extLst>
                <a:ext uri="{FF2B5EF4-FFF2-40B4-BE49-F238E27FC236}">
                  <a16:creationId xmlns:a16="http://schemas.microsoft.com/office/drawing/2014/main" id="{33F70DCF-31BD-2147-B0DA-643EE140A03B}"/>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6EC9E174-E9D0-CE91-A9D6-95DDC316D766}"/>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927F6FC6-0B56-5C56-941C-B1BF065A7421}"/>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5E23B1B1-8335-E54B-2495-55819596A770}"/>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1626CC17-03D4-F8A9-A1A5-3BDC9A1A232D}"/>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88198EE4-01D5-2D9C-9E1A-984678FAE885}"/>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39" name="Picture 20" descr="Circle Halftone Round - Free vector graphic on Pixabay - Pixabay">
            <a:extLst>
              <a:ext uri="{FF2B5EF4-FFF2-40B4-BE49-F238E27FC236}">
                <a16:creationId xmlns:a16="http://schemas.microsoft.com/office/drawing/2014/main" id="{22A9F851-878C-AD84-C87A-F1D6CA15E6C5}"/>
              </a:ext>
            </a:extLst>
          </p:cNvPr>
          <p:cNvPicPr>
            <a:picLocks noChangeAspect="1" noChangeArrowheads="1"/>
          </p:cNvPicPr>
          <p:nvPr/>
        </p:nvPicPr>
        <p:blipFill>
          <a:blip r:embed="rId3">
            <a:duotone>
              <a:schemeClr val="accent3">
                <a:shade val="45000"/>
                <a:satMod val="135000"/>
              </a:schemeClr>
              <a:prstClr val="white"/>
            </a:duotone>
            <a:alphaModFix/>
            <a:extLst>
              <a:ext uri="{28A0092B-C50C-407E-A947-70E740481C1C}">
                <a14:useLocalDpi xmlns:a14="http://schemas.microsoft.com/office/drawing/2010/main" val="0"/>
              </a:ext>
            </a:extLst>
          </a:blip>
          <a:srcRect/>
          <a:stretch>
            <a:fillRect/>
          </a:stretch>
        </p:blipFill>
        <p:spPr bwMode="auto">
          <a:xfrm>
            <a:off x="8422713" y="2431145"/>
            <a:ext cx="2895598" cy="2863928"/>
          </a:xfrm>
          <a:prstGeom prst="rect">
            <a:avLst/>
          </a:prstGeom>
          <a:noFill/>
          <a:extLst>
            <a:ext uri="{909E8E84-426E-40DD-AFC4-6F175D3DCCD1}">
              <a14:hiddenFill xmlns:a14="http://schemas.microsoft.com/office/drawing/2010/main">
                <a:solidFill>
                  <a:srgbClr val="FFFFFF"/>
                </a:solidFill>
              </a14:hiddenFill>
            </a:ext>
          </a:extLst>
        </p:spPr>
      </p:pic>
      <p:grpSp>
        <p:nvGrpSpPr>
          <p:cNvPr id="1047" name="Group 1046">
            <a:extLst>
              <a:ext uri="{FF2B5EF4-FFF2-40B4-BE49-F238E27FC236}">
                <a16:creationId xmlns:a16="http://schemas.microsoft.com/office/drawing/2014/main" id="{18A8D3D0-04E7-8C38-F265-26A6022C192D}"/>
              </a:ext>
            </a:extLst>
          </p:cNvPr>
          <p:cNvGrpSpPr/>
          <p:nvPr/>
        </p:nvGrpSpPr>
        <p:grpSpPr>
          <a:xfrm rot="19889052">
            <a:off x="-1186309" y="-1128354"/>
            <a:ext cx="5519968" cy="3137976"/>
            <a:chOff x="5072991" y="1357086"/>
            <a:chExt cx="5519968" cy="3137976"/>
          </a:xfrm>
        </p:grpSpPr>
        <p:sp>
          <p:nvSpPr>
            <p:cNvPr id="1046" name="Freeform: Shape 1045">
              <a:extLst>
                <a:ext uri="{FF2B5EF4-FFF2-40B4-BE49-F238E27FC236}">
                  <a16:creationId xmlns:a16="http://schemas.microsoft.com/office/drawing/2014/main" id="{A87E32EC-E85F-F778-9517-7A587E586A3F}"/>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2415690-9F03-B488-6A89-AF2696DB1677}"/>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Overwatch - Tracer Poster, Affiche | All poster chez Europosters">
            <a:extLst>
              <a:ext uri="{FF2B5EF4-FFF2-40B4-BE49-F238E27FC236}">
                <a16:creationId xmlns:a16="http://schemas.microsoft.com/office/drawing/2014/main" id="{6B4F2711-09CA-1823-E402-07A686D72B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3569" y="2000250"/>
            <a:ext cx="2336802" cy="3505200"/>
          </a:xfrm>
          <a:prstGeom prst="rect">
            <a:avLst/>
          </a:prstGeom>
          <a:solidFill>
            <a:schemeClr val="bg1">
              <a:alpha val="70000"/>
            </a:schemeClr>
          </a:solidFill>
          <a:ln w="60325">
            <a:gradFill flip="none" rotWithShape="1">
              <a:gsLst>
                <a:gs pos="0">
                  <a:srgbClr val="FF36C4"/>
                </a:gs>
                <a:gs pos="100000">
                  <a:srgbClr val="49ECEA"/>
                </a:gs>
              </a:gsLst>
              <a:lin ang="18900000" scaled="1"/>
              <a:tileRect/>
            </a:gradFill>
          </a:ln>
        </p:spPr>
      </p:pic>
      <p:sp>
        <p:nvSpPr>
          <p:cNvPr id="15" name="Rectangle 14">
            <a:extLst>
              <a:ext uri="{FF2B5EF4-FFF2-40B4-BE49-F238E27FC236}">
                <a16:creationId xmlns:a16="http://schemas.microsoft.com/office/drawing/2014/main" id="{1B8EC52B-6CE9-8117-9FF5-AE565C8B64C3}"/>
              </a:ext>
            </a:extLst>
          </p:cNvPr>
          <p:cNvSpPr/>
          <p:nvPr/>
        </p:nvSpPr>
        <p:spPr>
          <a:xfrm>
            <a:off x="8713569" y="5565775"/>
            <a:ext cx="2336800" cy="261610"/>
          </a:xfrm>
          <a:prstGeom prst="rect">
            <a:avLst/>
          </a:prstGeom>
          <a:solidFill>
            <a:schemeClr val="bg1">
              <a:alpha val="70000"/>
            </a:schemeClr>
          </a:solidFill>
          <a:ln w="603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he Bold Font" pitchFamily="2" charset="0"/>
                <a:ea typeface="Arbata Compact" pitchFamily="2" charset="-128"/>
                <a:cs typeface="Arbata Compact" pitchFamily="2" charset="-128"/>
              </a:rPr>
              <a:t>Overwatch, Blizzard, 2016</a:t>
            </a:r>
          </a:p>
        </p:txBody>
      </p:sp>
      <p:sp>
        <p:nvSpPr>
          <p:cNvPr id="21" name="Slide Number Placeholder 20">
            <a:extLst>
              <a:ext uri="{FF2B5EF4-FFF2-40B4-BE49-F238E27FC236}">
                <a16:creationId xmlns:a16="http://schemas.microsoft.com/office/drawing/2014/main" id="{E68A5F00-35D2-D585-8328-BD5A82213D24}"/>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2</a:t>
            </a:fld>
            <a:endParaRPr lang="en-US" dirty="0">
              <a:solidFill>
                <a:schemeClr val="tx1"/>
              </a:solidFill>
              <a:latin typeface="Wotfard Bold" panose="00000800000000000000" pitchFamily="50" charset="0"/>
            </a:endParaRPr>
          </a:p>
        </p:txBody>
      </p:sp>
      <p:sp>
        <p:nvSpPr>
          <p:cNvPr id="22" name="TextBox 21">
            <a:extLst>
              <a:ext uri="{FF2B5EF4-FFF2-40B4-BE49-F238E27FC236}">
                <a16:creationId xmlns:a16="http://schemas.microsoft.com/office/drawing/2014/main" id="{51F3D79B-E86F-3448-553C-D852E200FD29}"/>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23" name="TextBox 22">
            <a:extLst>
              <a:ext uri="{FF2B5EF4-FFF2-40B4-BE49-F238E27FC236}">
                <a16:creationId xmlns:a16="http://schemas.microsoft.com/office/drawing/2014/main" id="{EC69CBDC-080B-EBEF-77FA-76AAF98536C4}"/>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grpSp>
        <p:nvGrpSpPr>
          <p:cNvPr id="29" name="Group 28">
            <a:extLst>
              <a:ext uri="{FF2B5EF4-FFF2-40B4-BE49-F238E27FC236}">
                <a16:creationId xmlns:a16="http://schemas.microsoft.com/office/drawing/2014/main" id="{8E69531C-7FA0-6B9D-7FA3-BB6B752E6DB5}"/>
              </a:ext>
            </a:extLst>
          </p:cNvPr>
          <p:cNvGrpSpPr/>
          <p:nvPr/>
        </p:nvGrpSpPr>
        <p:grpSpPr>
          <a:xfrm>
            <a:off x="138454" y="250521"/>
            <a:ext cx="5946722" cy="872270"/>
            <a:chOff x="-282364" y="209145"/>
            <a:chExt cx="5946722" cy="872270"/>
          </a:xfrm>
        </p:grpSpPr>
        <p:sp>
          <p:nvSpPr>
            <p:cNvPr id="26" name="TextBox 25">
              <a:extLst>
                <a:ext uri="{FF2B5EF4-FFF2-40B4-BE49-F238E27FC236}">
                  <a16:creationId xmlns:a16="http://schemas.microsoft.com/office/drawing/2014/main" id="{C09A801D-7740-9A0C-F59B-C4C050CD3510}"/>
                </a:ext>
              </a:extLst>
            </p:cNvPr>
            <p:cNvSpPr txBox="1"/>
            <p:nvPr/>
          </p:nvSpPr>
          <p:spPr>
            <a:xfrm rot="161966">
              <a:off x="-202954" y="250418"/>
              <a:ext cx="5867312" cy="830997"/>
            </a:xfrm>
            <a:prstGeom prst="rect">
              <a:avLst/>
            </a:prstGeom>
            <a:noFill/>
          </p:spPr>
          <p:txBody>
            <a:bodyPr wrap="none" rtlCol="0">
              <a:spAutoFit/>
            </a:bodyPr>
            <a:lstStyle/>
            <a:p>
              <a:r>
                <a:rPr lang="en-US" sz="4800" dirty="0">
                  <a:solidFill>
                    <a:srgbClr val="49ECEA"/>
                  </a:solidFill>
                  <a:latin typeface="Wotfard Bold" panose="00000800000000000000" pitchFamily="50" charset="0"/>
                </a:rPr>
                <a:t>General </a:t>
              </a:r>
              <a:r>
                <a:rPr lang="en-US" sz="4800" dirty="0" err="1">
                  <a:solidFill>
                    <a:srgbClr val="49ECEA"/>
                  </a:solidFill>
                  <a:latin typeface="Wotfard Bold" panose="00000800000000000000" pitchFamily="50" charset="0"/>
                </a:rPr>
                <a:t>Informarion</a:t>
              </a:r>
              <a:endParaRPr lang="en-US" sz="4800" dirty="0">
                <a:solidFill>
                  <a:srgbClr val="49ECEA"/>
                </a:solidFill>
                <a:latin typeface="Wotfard Bold" panose="00000800000000000000" pitchFamily="50" charset="0"/>
              </a:endParaRPr>
            </a:p>
          </p:txBody>
        </p:sp>
        <p:sp>
          <p:nvSpPr>
            <p:cNvPr id="27" name="TextBox 26">
              <a:extLst>
                <a:ext uri="{FF2B5EF4-FFF2-40B4-BE49-F238E27FC236}">
                  <a16:creationId xmlns:a16="http://schemas.microsoft.com/office/drawing/2014/main" id="{B8E17CAD-BA74-ACC6-2AE3-0699F269BC65}"/>
                </a:ext>
              </a:extLst>
            </p:cNvPr>
            <p:cNvSpPr txBox="1"/>
            <p:nvPr/>
          </p:nvSpPr>
          <p:spPr>
            <a:xfrm rot="161966">
              <a:off x="-282364" y="209145"/>
              <a:ext cx="5856090" cy="830997"/>
            </a:xfrm>
            <a:prstGeom prst="rect">
              <a:avLst/>
            </a:prstGeom>
            <a:noFill/>
          </p:spPr>
          <p:txBody>
            <a:bodyPr wrap="none" rtlCol="0">
              <a:spAutoFit/>
            </a:bodyPr>
            <a:lstStyle/>
            <a:p>
              <a:r>
                <a:rPr lang="en-US" sz="4800" dirty="0">
                  <a:solidFill>
                    <a:srgbClr val="FF36C4"/>
                  </a:solidFill>
                  <a:latin typeface="Wotfard Bold" panose="00000800000000000000" pitchFamily="50" charset="0"/>
                </a:rPr>
                <a:t>General Information</a:t>
              </a:r>
            </a:p>
          </p:txBody>
        </p:sp>
        <p:sp>
          <p:nvSpPr>
            <p:cNvPr id="28" name="TextBox 27">
              <a:extLst>
                <a:ext uri="{FF2B5EF4-FFF2-40B4-BE49-F238E27FC236}">
                  <a16:creationId xmlns:a16="http://schemas.microsoft.com/office/drawing/2014/main" id="{EB3A9DAB-83A9-7D08-8117-6CDE79328D10}"/>
                </a:ext>
              </a:extLst>
            </p:cNvPr>
            <p:cNvSpPr txBox="1"/>
            <p:nvPr/>
          </p:nvSpPr>
          <p:spPr>
            <a:xfrm rot="161966">
              <a:off x="-235089" y="227401"/>
              <a:ext cx="5856090" cy="830997"/>
            </a:xfrm>
            <a:prstGeom prst="rect">
              <a:avLst/>
            </a:prstGeom>
            <a:noFill/>
          </p:spPr>
          <p:txBody>
            <a:bodyPr wrap="none" rtlCol="0">
              <a:spAutoFit/>
            </a:bodyPr>
            <a:lstStyle/>
            <a:p>
              <a:r>
                <a:rPr lang="en-US" sz="4800" dirty="0">
                  <a:solidFill>
                    <a:sysClr val="windowText" lastClr="000000"/>
                  </a:solidFill>
                  <a:latin typeface="Wotfard Bold" panose="00000800000000000000" pitchFamily="50" charset="0"/>
                </a:rPr>
                <a:t>General Information</a:t>
              </a:r>
            </a:p>
          </p:txBody>
        </p:sp>
      </p:grpSp>
      <p:sp>
        <p:nvSpPr>
          <p:cNvPr id="2" name="TextBox 1">
            <a:extLst>
              <a:ext uri="{FF2B5EF4-FFF2-40B4-BE49-F238E27FC236}">
                <a16:creationId xmlns:a16="http://schemas.microsoft.com/office/drawing/2014/main" id="{15F2E7D0-C7FC-4075-9A4C-CF34D8B46507}"/>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sp>
        <p:nvSpPr>
          <p:cNvPr id="37" name="Rectangle 36">
            <a:extLst>
              <a:ext uri="{FF2B5EF4-FFF2-40B4-BE49-F238E27FC236}">
                <a16:creationId xmlns:a16="http://schemas.microsoft.com/office/drawing/2014/main" id="{1F2EC61A-1B32-4FCE-84E6-DC56D9ACFB68}"/>
              </a:ext>
            </a:extLst>
          </p:cNvPr>
          <p:cNvSpPr/>
          <p:nvPr/>
        </p:nvSpPr>
        <p:spPr>
          <a:xfrm>
            <a:off x="677796" y="1821210"/>
            <a:ext cx="5117449" cy="1928266"/>
          </a:xfrm>
          <a:prstGeom prst="rect">
            <a:avLst/>
          </a:prstGeom>
          <a:solidFill>
            <a:schemeClr val="bg1">
              <a:alpha val="70000"/>
            </a:schemeClr>
          </a:solidFill>
          <a:ln w="60325">
            <a:gradFill flip="none" rotWithShape="1">
              <a:gsLst>
                <a:gs pos="51400">
                  <a:schemeClr val="bg1"/>
                </a:gs>
                <a:gs pos="0">
                  <a:srgbClr val="FF36C4"/>
                </a:gs>
                <a:gs pos="100000">
                  <a:srgbClr val="49ECEA"/>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2000" b="1" dirty="0">
                <a:solidFill>
                  <a:schemeClr val="tx1"/>
                </a:solidFill>
                <a:latin typeface="Wotfard Light" panose="00000400000000000000" pitchFamily="50" charset="0"/>
              </a:rPr>
              <a:t>GENERAL INFORMATIONS</a:t>
            </a:r>
          </a:p>
          <a:p>
            <a:pPr algn="just">
              <a:lnSpc>
                <a:spcPct val="150000"/>
              </a:lnSpc>
            </a:pPr>
            <a:r>
              <a:rPr lang="en-US" dirty="0">
                <a:solidFill>
                  <a:schemeClr val="tx1"/>
                </a:solidFill>
                <a:latin typeface="Wotfard Light" panose="00000400000000000000" pitchFamily="50" charset="0"/>
              </a:rPr>
              <a:t>Early game mission</a:t>
            </a:r>
          </a:p>
        </p:txBody>
      </p:sp>
    </p:spTree>
    <p:extLst>
      <p:ext uri="{BB962C8B-B14F-4D97-AF65-F5344CB8AC3E}">
        <p14:creationId xmlns:p14="http://schemas.microsoft.com/office/powerpoint/2010/main" val="641909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2A67348-C679-E2A1-2710-C94615AB313B}"/>
              </a:ext>
            </a:extLst>
          </p:cNvPr>
          <p:cNvGrpSpPr/>
          <p:nvPr/>
        </p:nvGrpSpPr>
        <p:grpSpPr>
          <a:xfrm rot="6724666">
            <a:off x="11639359" y="6224790"/>
            <a:ext cx="597282" cy="597806"/>
            <a:chOff x="6200775" y="990645"/>
            <a:chExt cx="1487105" cy="1488411"/>
          </a:xfrm>
        </p:grpSpPr>
        <p:sp>
          <p:nvSpPr>
            <p:cNvPr id="4" name="Rectangle 3">
              <a:extLst>
                <a:ext uri="{FF2B5EF4-FFF2-40B4-BE49-F238E27FC236}">
                  <a16:creationId xmlns:a16="http://schemas.microsoft.com/office/drawing/2014/main" id="{2966FCA2-7EB7-52F8-CE90-0B8F8C3CDDCD}"/>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EFDC702-BB2E-A5CE-7C8F-C83D77BC57E8}"/>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7803282E-397A-ECA8-5B6A-0CCCA3B279AD}"/>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8" name="Straight Connector 7">
              <a:extLst>
                <a:ext uri="{FF2B5EF4-FFF2-40B4-BE49-F238E27FC236}">
                  <a16:creationId xmlns:a16="http://schemas.microsoft.com/office/drawing/2014/main" id="{6D92AB50-62D2-4B3F-4612-AD91C74FFC69}"/>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9" name="Straight Connector 8">
              <a:extLst>
                <a:ext uri="{FF2B5EF4-FFF2-40B4-BE49-F238E27FC236}">
                  <a16:creationId xmlns:a16="http://schemas.microsoft.com/office/drawing/2014/main" id="{393189A9-890B-F847-0A0A-5EDA286D12EF}"/>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0" name="Straight Connector 9">
              <a:extLst>
                <a:ext uri="{FF2B5EF4-FFF2-40B4-BE49-F238E27FC236}">
                  <a16:creationId xmlns:a16="http://schemas.microsoft.com/office/drawing/2014/main" id="{6E8A9112-E72A-A108-9884-9DE9C85E600F}"/>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20">
            <a:extLst>
              <a:ext uri="{FF2B5EF4-FFF2-40B4-BE49-F238E27FC236}">
                <a16:creationId xmlns:a16="http://schemas.microsoft.com/office/drawing/2014/main" id="{1EFB1A73-5E40-C82D-30F4-07BAACD85D8B}"/>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3</a:t>
            </a:fld>
            <a:endParaRPr lang="en-US" dirty="0">
              <a:solidFill>
                <a:schemeClr val="tx1"/>
              </a:solidFill>
              <a:latin typeface="Wotfard Bold" panose="00000800000000000000" pitchFamily="50" charset="0"/>
            </a:endParaRPr>
          </a:p>
        </p:txBody>
      </p:sp>
      <p:grpSp>
        <p:nvGrpSpPr>
          <p:cNvPr id="33" name="Group 32">
            <a:extLst>
              <a:ext uri="{FF2B5EF4-FFF2-40B4-BE49-F238E27FC236}">
                <a16:creationId xmlns:a16="http://schemas.microsoft.com/office/drawing/2014/main" id="{F254A105-7ACE-E9A4-73AC-FD01DAF0822C}"/>
              </a:ext>
            </a:extLst>
          </p:cNvPr>
          <p:cNvGrpSpPr/>
          <p:nvPr/>
        </p:nvGrpSpPr>
        <p:grpSpPr>
          <a:xfrm rot="19889052">
            <a:off x="-1186309" y="-1128354"/>
            <a:ext cx="5519968" cy="3137976"/>
            <a:chOff x="5072991" y="1357086"/>
            <a:chExt cx="5519968" cy="3137976"/>
          </a:xfrm>
        </p:grpSpPr>
        <p:sp>
          <p:nvSpPr>
            <p:cNvPr id="34" name="Freeform: Shape 33">
              <a:extLst>
                <a:ext uri="{FF2B5EF4-FFF2-40B4-BE49-F238E27FC236}">
                  <a16:creationId xmlns:a16="http://schemas.microsoft.com/office/drawing/2014/main" id="{685DD2E4-8B6C-C868-EB54-EF3A844C36F3}"/>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DF91FF8-2B73-3362-1452-4EE6C69593E8}"/>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Rectangle 39">
            <a:extLst>
              <a:ext uri="{FF2B5EF4-FFF2-40B4-BE49-F238E27FC236}">
                <a16:creationId xmlns:a16="http://schemas.microsoft.com/office/drawing/2014/main" id="{B8BE6684-DB0F-C4C6-BC53-589C54932722}"/>
              </a:ext>
            </a:extLst>
          </p:cNvPr>
          <p:cNvSpPr/>
          <p:nvPr/>
        </p:nvSpPr>
        <p:spPr>
          <a:xfrm>
            <a:off x="607076" y="1903588"/>
            <a:ext cx="5117449" cy="4097162"/>
          </a:xfrm>
          <a:prstGeom prst="rect">
            <a:avLst/>
          </a:prstGeom>
          <a:solidFill>
            <a:schemeClr val="bg1">
              <a:alpha val="70000"/>
            </a:schemeClr>
          </a:solidFill>
          <a:ln w="60325">
            <a:gradFill flip="none" rotWithShape="1">
              <a:gsLst>
                <a:gs pos="51400">
                  <a:schemeClr val="bg1"/>
                </a:gs>
                <a:gs pos="0">
                  <a:srgbClr val="FF36C4"/>
                </a:gs>
                <a:gs pos="100000">
                  <a:srgbClr val="49ECEA"/>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dirty="0">
                <a:solidFill>
                  <a:schemeClr val="tx1"/>
                </a:solidFill>
                <a:latin typeface="Wotfard Light" panose="00000400000000000000" pitchFamily="50" charset="0"/>
              </a:rPr>
              <a:t>Lorem Ipsum Suck Deez Nuts Consectitur Dolor Sit Amet Lorem Ipsum Suck Deez Nuts Consectitur Dolor Sit Amet Lorem Ipsum Suck Deez Nuts Consectitur Dolor Sit Amet Lorem Ipsum Suck Deez Nuts Consectitur Lorem Ipsum Suck Deez Nuts Consectitur Dolor Sit Amet Lorem Ipsum Suck Deez Nuts Consectitur Dolor Sit Amet Lorem Ipsum Suck</a:t>
            </a:r>
          </a:p>
        </p:txBody>
      </p:sp>
      <p:sp>
        <p:nvSpPr>
          <p:cNvPr id="41" name="Rectangle 40">
            <a:extLst>
              <a:ext uri="{FF2B5EF4-FFF2-40B4-BE49-F238E27FC236}">
                <a16:creationId xmlns:a16="http://schemas.microsoft.com/office/drawing/2014/main" id="{CB6460E3-5475-F595-3D42-DA1FEC17310B}"/>
              </a:ext>
            </a:extLst>
          </p:cNvPr>
          <p:cNvSpPr/>
          <p:nvPr/>
        </p:nvSpPr>
        <p:spPr>
          <a:xfrm>
            <a:off x="6467475" y="1903589"/>
            <a:ext cx="5117448" cy="1849262"/>
          </a:xfrm>
          <a:prstGeom prst="rect">
            <a:avLst/>
          </a:prstGeom>
          <a:solidFill>
            <a:schemeClr val="bg1">
              <a:alpha val="70000"/>
            </a:schemeClr>
          </a:solidFill>
          <a:ln w="60325">
            <a:gradFill flip="none" rotWithShape="1">
              <a:gsLst>
                <a:gs pos="51400">
                  <a:schemeClr val="bg1"/>
                </a:gs>
                <a:gs pos="0">
                  <a:srgbClr val="FF36C4"/>
                </a:gs>
                <a:gs pos="100000">
                  <a:srgbClr val="49ECEA"/>
                </a:gs>
              </a:gsLst>
              <a:lin ang="81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dirty="0">
                <a:solidFill>
                  <a:schemeClr val="tx1"/>
                </a:solidFill>
                <a:latin typeface="Wotfard Light" panose="00000400000000000000" pitchFamily="50" charset="0"/>
              </a:rPr>
              <a:t>Lorem Ipsum Suck Deez Nuts Consectitur Dolor Sit Amet Lorem Ipsum Suck Deez Nuts Consectitur Dolor Sit Amet Lorem Ipsum Suck</a:t>
            </a:r>
          </a:p>
        </p:txBody>
      </p:sp>
      <p:sp>
        <p:nvSpPr>
          <p:cNvPr id="42" name="Rectangle 41">
            <a:extLst>
              <a:ext uri="{FF2B5EF4-FFF2-40B4-BE49-F238E27FC236}">
                <a16:creationId xmlns:a16="http://schemas.microsoft.com/office/drawing/2014/main" id="{D30FE95C-2FFF-BD80-8C31-FC7EECA8EB81}"/>
              </a:ext>
            </a:extLst>
          </p:cNvPr>
          <p:cNvSpPr/>
          <p:nvPr/>
        </p:nvSpPr>
        <p:spPr>
          <a:xfrm>
            <a:off x="6467475" y="4151488"/>
            <a:ext cx="5117448" cy="1849262"/>
          </a:xfrm>
          <a:prstGeom prst="rect">
            <a:avLst/>
          </a:prstGeom>
          <a:solidFill>
            <a:schemeClr val="bg1">
              <a:alpha val="70000"/>
            </a:schemeClr>
          </a:solidFill>
          <a:ln w="60325">
            <a:gradFill flip="none" rotWithShape="1">
              <a:gsLst>
                <a:gs pos="51400">
                  <a:schemeClr val="bg1"/>
                </a:gs>
                <a:gs pos="0">
                  <a:srgbClr val="FF36C4"/>
                </a:gs>
                <a:gs pos="100000">
                  <a:srgbClr val="49ECEA"/>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dirty="0">
                <a:solidFill>
                  <a:schemeClr val="tx1"/>
                </a:solidFill>
                <a:latin typeface="Wotfard Light" panose="00000400000000000000" pitchFamily="50" charset="0"/>
              </a:rPr>
              <a:t>Lorem Ipsum Suck Deez Nuts Consectitur Dolor Sit Amet Lorem Ipsum Suck Deez Nuts Consectitur Dolor Sit Amet Lorem Ipsum Suck</a:t>
            </a:r>
          </a:p>
        </p:txBody>
      </p:sp>
      <p:sp>
        <p:nvSpPr>
          <p:cNvPr id="43" name="TextBox 42">
            <a:extLst>
              <a:ext uri="{FF2B5EF4-FFF2-40B4-BE49-F238E27FC236}">
                <a16:creationId xmlns:a16="http://schemas.microsoft.com/office/drawing/2014/main" id="{7FA5F2C0-C059-1F1E-9E21-EF36DB01AE58}"/>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44" name="TextBox 43">
            <a:extLst>
              <a:ext uri="{FF2B5EF4-FFF2-40B4-BE49-F238E27FC236}">
                <a16:creationId xmlns:a16="http://schemas.microsoft.com/office/drawing/2014/main" id="{697B69A9-D5DA-584B-7238-C2295A7FB5C5}"/>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grpSp>
        <p:nvGrpSpPr>
          <p:cNvPr id="47" name="Group 46">
            <a:extLst>
              <a:ext uri="{FF2B5EF4-FFF2-40B4-BE49-F238E27FC236}">
                <a16:creationId xmlns:a16="http://schemas.microsoft.com/office/drawing/2014/main" id="{48BB53D4-609A-2CB8-656C-6F967183C538}"/>
              </a:ext>
            </a:extLst>
          </p:cNvPr>
          <p:cNvGrpSpPr/>
          <p:nvPr/>
        </p:nvGrpSpPr>
        <p:grpSpPr>
          <a:xfrm>
            <a:off x="138454" y="250521"/>
            <a:ext cx="5946722" cy="872270"/>
            <a:chOff x="-282364" y="209145"/>
            <a:chExt cx="5946722" cy="872270"/>
          </a:xfrm>
        </p:grpSpPr>
        <p:sp>
          <p:nvSpPr>
            <p:cNvPr id="48" name="TextBox 47">
              <a:extLst>
                <a:ext uri="{FF2B5EF4-FFF2-40B4-BE49-F238E27FC236}">
                  <a16:creationId xmlns:a16="http://schemas.microsoft.com/office/drawing/2014/main" id="{6E5998B7-5A62-3F40-AB9C-FF01E0FC4344}"/>
                </a:ext>
              </a:extLst>
            </p:cNvPr>
            <p:cNvSpPr txBox="1"/>
            <p:nvPr/>
          </p:nvSpPr>
          <p:spPr>
            <a:xfrm rot="161966">
              <a:off x="-202954" y="250418"/>
              <a:ext cx="5867312" cy="830997"/>
            </a:xfrm>
            <a:prstGeom prst="rect">
              <a:avLst/>
            </a:prstGeom>
            <a:noFill/>
          </p:spPr>
          <p:txBody>
            <a:bodyPr wrap="none" rtlCol="0">
              <a:spAutoFit/>
            </a:bodyPr>
            <a:lstStyle/>
            <a:p>
              <a:r>
                <a:rPr lang="en-US" sz="4800" dirty="0">
                  <a:solidFill>
                    <a:srgbClr val="49ECEA"/>
                  </a:solidFill>
                  <a:latin typeface="Wotfard Bold" panose="00000800000000000000" pitchFamily="50" charset="0"/>
                </a:rPr>
                <a:t>General </a:t>
              </a:r>
              <a:r>
                <a:rPr lang="en-US" sz="4800" dirty="0" err="1">
                  <a:solidFill>
                    <a:srgbClr val="49ECEA"/>
                  </a:solidFill>
                  <a:latin typeface="Wotfard Bold" panose="00000800000000000000" pitchFamily="50" charset="0"/>
                </a:rPr>
                <a:t>Informarion</a:t>
              </a:r>
              <a:endParaRPr lang="en-US" sz="4800" dirty="0">
                <a:solidFill>
                  <a:srgbClr val="49ECEA"/>
                </a:solidFill>
                <a:latin typeface="Wotfard Bold" panose="00000800000000000000" pitchFamily="50" charset="0"/>
              </a:endParaRPr>
            </a:p>
          </p:txBody>
        </p:sp>
        <p:sp>
          <p:nvSpPr>
            <p:cNvPr id="49" name="TextBox 48">
              <a:extLst>
                <a:ext uri="{FF2B5EF4-FFF2-40B4-BE49-F238E27FC236}">
                  <a16:creationId xmlns:a16="http://schemas.microsoft.com/office/drawing/2014/main" id="{80F8AF8B-7B00-BDF0-25C0-9DE8D35452FF}"/>
                </a:ext>
              </a:extLst>
            </p:cNvPr>
            <p:cNvSpPr txBox="1"/>
            <p:nvPr/>
          </p:nvSpPr>
          <p:spPr>
            <a:xfrm rot="161966">
              <a:off x="-282364" y="209145"/>
              <a:ext cx="5856090" cy="830997"/>
            </a:xfrm>
            <a:prstGeom prst="rect">
              <a:avLst/>
            </a:prstGeom>
            <a:noFill/>
          </p:spPr>
          <p:txBody>
            <a:bodyPr wrap="none" rtlCol="0">
              <a:spAutoFit/>
            </a:bodyPr>
            <a:lstStyle/>
            <a:p>
              <a:r>
                <a:rPr lang="en-US" sz="4800" dirty="0">
                  <a:solidFill>
                    <a:srgbClr val="FF36C4"/>
                  </a:solidFill>
                  <a:latin typeface="Wotfard Bold" panose="00000800000000000000" pitchFamily="50" charset="0"/>
                </a:rPr>
                <a:t>General Information</a:t>
              </a:r>
            </a:p>
          </p:txBody>
        </p:sp>
        <p:sp>
          <p:nvSpPr>
            <p:cNvPr id="50" name="TextBox 49">
              <a:extLst>
                <a:ext uri="{FF2B5EF4-FFF2-40B4-BE49-F238E27FC236}">
                  <a16:creationId xmlns:a16="http://schemas.microsoft.com/office/drawing/2014/main" id="{F9BE7719-0063-9E60-3392-B43F4C6BCEA2}"/>
                </a:ext>
              </a:extLst>
            </p:cNvPr>
            <p:cNvSpPr txBox="1"/>
            <p:nvPr/>
          </p:nvSpPr>
          <p:spPr>
            <a:xfrm rot="161966">
              <a:off x="-235089" y="227401"/>
              <a:ext cx="5856090" cy="830997"/>
            </a:xfrm>
            <a:prstGeom prst="rect">
              <a:avLst/>
            </a:prstGeom>
            <a:noFill/>
          </p:spPr>
          <p:txBody>
            <a:bodyPr wrap="square" rtlCol="0">
              <a:spAutoFit/>
            </a:bodyPr>
            <a:lstStyle/>
            <a:p>
              <a:r>
                <a:rPr lang="en-US" sz="4800" dirty="0">
                  <a:solidFill>
                    <a:sysClr val="windowText" lastClr="000000"/>
                  </a:solidFill>
                  <a:latin typeface="Wotfard Bold" panose="00000800000000000000" pitchFamily="50" charset="0"/>
                </a:rPr>
                <a:t>General Information</a:t>
              </a:r>
            </a:p>
          </p:txBody>
        </p:sp>
      </p:grpSp>
      <p:sp>
        <p:nvSpPr>
          <p:cNvPr id="2" name="TextBox 1">
            <a:extLst>
              <a:ext uri="{FF2B5EF4-FFF2-40B4-BE49-F238E27FC236}">
                <a16:creationId xmlns:a16="http://schemas.microsoft.com/office/drawing/2014/main" id="{2D2269EF-F58A-2609-A08B-8D24CA91A38D}"/>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spTree>
    <p:extLst>
      <p:ext uri="{BB962C8B-B14F-4D97-AF65-F5344CB8AC3E}">
        <p14:creationId xmlns:p14="http://schemas.microsoft.com/office/powerpoint/2010/main" val="2572011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A27D606-3A08-BF2D-C539-FA340827687C}"/>
              </a:ext>
            </a:extLst>
          </p:cNvPr>
          <p:cNvGrpSpPr/>
          <p:nvPr/>
        </p:nvGrpSpPr>
        <p:grpSpPr>
          <a:xfrm rot="6724666">
            <a:off x="11639359" y="6224790"/>
            <a:ext cx="597282" cy="597806"/>
            <a:chOff x="6200775" y="990645"/>
            <a:chExt cx="1487105" cy="1488411"/>
          </a:xfrm>
        </p:grpSpPr>
        <p:sp>
          <p:nvSpPr>
            <p:cNvPr id="11" name="Rectangle 10">
              <a:extLst>
                <a:ext uri="{FF2B5EF4-FFF2-40B4-BE49-F238E27FC236}">
                  <a16:creationId xmlns:a16="http://schemas.microsoft.com/office/drawing/2014/main" id="{B6D11C66-12D3-CD53-A8B9-FFA640464F50}"/>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318430E-FCB2-0EA6-A513-0013E33ED6D2}"/>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3EEDC79-CE81-B7F5-5315-5B553109DF81}"/>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FB5B887A-6621-9B10-4963-D0F1746D510B}"/>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9B4713F1-5C40-331C-B41F-58746FB06580}"/>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72981EC0-3CE1-2127-4A33-0E1CA88E2C66}"/>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20">
            <a:extLst>
              <a:ext uri="{FF2B5EF4-FFF2-40B4-BE49-F238E27FC236}">
                <a16:creationId xmlns:a16="http://schemas.microsoft.com/office/drawing/2014/main" id="{1EFB1A73-5E40-C82D-30F4-07BAACD85D8B}"/>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4</a:t>
            </a:fld>
            <a:endParaRPr lang="en-US" dirty="0">
              <a:solidFill>
                <a:schemeClr val="tx1"/>
              </a:solidFill>
              <a:latin typeface="Wotfard Bold" panose="00000800000000000000" pitchFamily="50" charset="0"/>
            </a:endParaRPr>
          </a:p>
        </p:txBody>
      </p:sp>
      <p:grpSp>
        <p:nvGrpSpPr>
          <p:cNvPr id="33" name="Group 32">
            <a:extLst>
              <a:ext uri="{FF2B5EF4-FFF2-40B4-BE49-F238E27FC236}">
                <a16:creationId xmlns:a16="http://schemas.microsoft.com/office/drawing/2014/main" id="{F254A105-7ACE-E9A4-73AC-FD01DAF0822C}"/>
              </a:ext>
            </a:extLst>
          </p:cNvPr>
          <p:cNvGrpSpPr/>
          <p:nvPr/>
        </p:nvGrpSpPr>
        <p:grpSpPr>
          <a:xfrm rot="19889052">
            <a:off x="-1186309" y="-1128354"/>
            <a:ext cx="5519968" cy="3137976"/>
            <a:chOff x="5072991" y="1357086"/>
            <a:chExt cx="5519968" cy="3137976"/>
          </a:xfrm>
        </p:grpSpPr>
        <p:sp>
          <p:nvSpPr>
            <p:cNvPr id="34" name="Freeform: Shape 33">
              <a:extLst>
                <a:ext uri="{FF2B5EF4-FFF2-40B4-BE49-F238E27FC236}">
                  <a16:creationId xmlns:a16="http://schemas.microsoft.com/office/drawing/2014/main" id="{685DD2E4-8B6C-C868-EB54-EF3A844C36F3}"/>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DF91FF8-2B73-3362-1452-4EE6C69593E8}"/>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7FA5F2C0-C059-1F1E-9E21-EF36DB01AE58}"/>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44" name="TextBox 43">
            <a:extLst>
              <a:ext uri="{FF2B5EF4-FFF2-40B4-BE49-F238E27FC236}">
                <a16:creationId xmlns:a16="http://schemas.microsoft.com/office/drawing/2014/main" id="{697B69A9-D5DA-584B-7238-C2295A7FB5C5}"/>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sp>
        <p:nvSpPr>
          <p:cNvPr id="2" name="TextBox 1">
            <a:extLst>
              <a:ext uri="{FF2B5EF4-FFF2-40B4-BE49-F238E27FC236}">
                <a16:creationId xmlns:a16="http://schemas.microsoft.com/office/drawing/2014/main" id="{5D5F91EE-5FD3-8DFE-4B21-874A199FEFE0}"/>
              </a:ext>
            </a:extLst>
          </p:cNvPr>
          <p:cNvSpPr txBox="1"/>
          <p:nvPr/>
        </p:nvSpPr>
        <p:spPr>
          <a:xfrm>
            <a:off x="0" y="1517666"/>
            <a:ext cx="2507418" cy="400110"/>
          </a:xfrm>
          <a:prstGeom prst="rect">
            <a:avLst/>
          </a:prstGeom>
          <a:noFill/>
          <a:effectLst>
            <a:glow>
              <a:srgbClr val="FF36C4"/>
            </a:glow>
          </a:effectLst>
        </p:spPr>
        <p:txBody>
          <a:bodyPr wrap="none" rtlCol="0">
            <a:spAutoFit/>
          </a:bodyPr>
          <a:lstStyle/>
          <a:p>
            <a:r>
              <a:rPr lang="en-US" sz="2000" dirty="0">
                <a:solidFill>
                  <a:sysClr val="windowText" lastClr="000000"/>
                </a:solidFill>
                <a:latin typeface="Wotfard Medium" panose="00000600000000000000" pitchFamily="50" charset="0"/>
              </a:rPr>
              <a:t>Lorem Ipsum Title 1</a:t>
            </a:r>
          </a:p>
        </p:txBody>
      </p:sp>
      <p:grpSp>
        <p:nvGrpSpPr>
          <p:cNvPr id="5" name="Group 4">
            <a:extLst>
              <a:ext uri="{FF2B5EF4-FFF2-40B4-BE49-F238E27FC236}">
                <a16:creationId xmlns:a16="http://schemas.microsoft.com/office/drawing/2014/main" id="{6B02EBE9-CEF4-1964-061B-44CF67C391E9}"/>
              </a:ext>
            </a:extLst>
          </p:cNvPr>
          <p:cNvGrpSpPr/>
          <p:nvPr/>
        </p:nvGrpSpPr>
        <p:grpSpPr>
          <a:xfrm>
            <a:off x="138454" y="250521"/>
            <a:ext cx="5946722" cy="872270"/>
            <a:chOff x="-282364" y="209145"/>
            <a:chExt cx="5946722" cy="872270"/>
          </a:xfrm>
        </p:grpSpPr>
        <p:sp>
          <p:nvSpPr>
            <p:cNvPr id="6" name="TextBox 5">
              <a:extLst>
                <a:ext uri="{FF2B5EF4-FFF2-40B4-BE49-F238E27FC236}">
                  <a16:creationId xmlns:a16="http://schemas.microsoft.com/office/drawing/2014/main" id="{C76FBD41-19AD-EE2A-954E-3B9E80CE468B}"/>
                </a:ext>
              </a:extLst>
            </p:cNvPr>
            <p:cNvSpPr txBox="1"/>
            <p:nvPr/>
          </p:nvSpPr>
          <p:spPr>
            <a:xfrm rot="161966">
              <a:off x="-202954" y="250418"/>
              <a:ext cx="5867312" cy="830997"/>
            </a:xfrm>
            <a:prstGeom prst="rect">
              <a:avLst/>
            </a:prstGeom>
            <a:noFill/>
          </p:spPr>
          <p:txBody>
            <a:bodyPr wrap="none" rtlCol="0">
              <a:spAutoFit/>
            </a:bodyPr>
            <a:lstStyle/>
            <a:p>
              <a:r>
                <a:rPr lang="en-US" sz="4800" dirty="0">
                  <a:solidFill>
                    <a:srgbClr val="49ECEA"/>
                  </a:solidFill>
                  <a:latin typeface="Wotfard Bold" panose="00000800000000000000" pitchFamily="50" charset="0"/>
                </a:rPr>
                <a:t>General </a:t>
              </a:r>
              <a:r>
                <a:rPr lang="en-US" sz="4800" dirty="0" err="1">
                  <a:solidFill>
                    <a:srgbClr val="49ECEA"/>
                  </a:solidFill>
                  <a:latin typeface="Wotfard Bold" panose="00000800000000000000" pitchFamily="50" charset="0"/>
                </a:rPr>
                <a:t>Informarion</a:t>
              </a:r>
              <a:endParaRPr lang="en-US" sz="4800" dirty="0">
                <a:solidFill>
                  <a:srgbClr val="49ECEA"/>
                </a:solidFill>
                <a:latin typeface="Wotfard Bold" panose="00000800000000000000" pitchFamily="50" charset="0"/>
              </a:endParaRPr>
            </a:p>
          </p:txBody>
        </p:sp>
        <p:sp>
          <p:nvSpPr>
            <p:cNvPr id="8" name="TextBox 7">
              <a:extLst>
                <a:ext uri="{FF2B5EF4-FFF2-40B4-BE49-F238E27FC236}">
                  <a16:creationId xmlns:a16="http://schemas.microsoft.com/office/drawing/2014/main" id="{30625FBC-62A1-8B8F-B85D-0E7D1A876587}"/>
                </a:ext>
              </a:extLst>
            </p:cNvPr>
            <p:cNvSpPr txBox="1"/>
            <p:nvPr/>
          </p:nvSpPr>
          <p:spPr>
            <a:xfrm rot="161966">
              <a:off x="-282364" y="209145"/>
              <a:ext cx="5856090" cy="830997"/>
            </a:xfrm>
            <a:prstGeom prst="rect">
              <a:avLst/>
            </a:prstGeom>
            <a:noFill/>
          </p:spPr>
          <p:txBody>
            <a:bodyPr wrap="none" rtlCol="0">
              <a:spAutoFit/>
            </a:bodyPr>
            <a:lstStyle/>
            <a:p>
              <a:r>
                <a:rPr lang="en-US" sz="4800" dirty="0">
                  <a:solidFill>
                    <a:srgbClr val="FF36C4"/>
                  </a:solidFill>
                  <a:latin typeface="Wotfard Bold" panose="00000800000000000000" pitchFamily="50" charset="0"/>
                </a:rPr>
                <a:t>General Information</a:t>
              </a:r>
            </a:p>
          </p:txBody>
        </p:sp>
        <p:sp>
          <p:nvSpPr>
            <p:cNvPr id="9" name="TextBox 8">
              <a:extLst>
                <a:ext uri="{FF2B5EF4-FFF2-40B4-BE49-F238E27FC236}">
                  <a16:creationId xmlns:a16="http://schemas.microsoft.com/office/drawing/2014/main" id="{3CDCA3EA-D8D3-EF46-C506-7B3B5F8FE0B1}"/>
                </a:ext>
              </a:extLst>
            </p:cNvPr>
            <p:cNvSpPr txBox="1"/>
            <p:nvPr/>
          </p:nvSpPr>
          <p:spPr>
            <a:xfrm rot="161966">
              <a:off x="-235089" y="227401"/>
              <a:ext cx="5856090" cy="830997"/>
            </a:xfrm>
            <a:prstGeom prst="rect">
              <a:avLst/>
            </a:prstGeom>
            <a:noFill/>
          </p:spPr>
          <p:txBody>
            <a:bodyPr wrap="none" rtlCol="0">
              <a:spAutoFit/>
            </a:bodyPr>
            <a:lstStyle/>
            <a:p>
              <a:r>
                <a:rPr lang="en-US" sz="4800" dirty="0">
                  <a:solidFill>
                    <a:sysClr val="windowText" lastClr="000000"/>
                  </a:solidFill>
                  <a:latin typeface="Wotfard Bold" panose="00000800000000000000" pitchFamily="50" charset="0"/>
                </a:rPr>
                <a:t>General Information</a:t>
              </a:r>
            </a:p>
          </p:txBody>
        </p:sp>
      </p:grpSp>
      <p:sp>
        <p:nvSpPr>
          <p:cNvPr id="10" name="TextBox 9">
            <a:extLst>
              <a:ext uri="{FF2B5EF4-FFF2-40B4-BE49-F238E27FC236}">
                <a16:creationId xmlns:a16="http://schemas.microsoft.com/office/drawing/2014/main" id="{CB3D8E36-3F17-0296-4804-E31B505DB48E}"/>
              </a:ext>
            </a:extLst>
          </p:cNvPr>
          <p:cNvSpPr txBox="1"/>
          <p:nvPr/>
        </p:nvSpPr>
        <p:spPr>
          <a:xfrm>
            <a:off x="0" y="1952939"/>
            <a:ext cx="2044149" cy="338554"/>
          </a:xfrm>
          <a:prstGeom prst="rect">
            <a:avLst/>
          </a:prstGeom>
          <a:noFill/>
          <a:effectLst>
            <a:glow>
              <a:srgbClr val="FF36C4"/>
            </a:glow>
          </a:effectLst>
        </p:spPr>
        <p:txBody>
          <a:bodyPr wrap="none" rtlCol="0">
            <a:spAutoFit/>
          </a:bodyPr>
          <a:lstStyle/>
          <a:p>
            <a:r>
              <a:rPr lang="en-US" sz="1600" dirty="0">
                <a:solidFill>
                  <a:sysClr val="windowText" lastClr="000000"/>
                </a:solidFill>
                <a:latin typeface="Wotfard Light" panose="00000400000000000000" pitchFamily="50" charset="0"/>
              </a:rPr>
              <a:t>Lorem Ipsum Title 1</a:t>
            </a:r>
          </a:p>
        </p:txBody>
      </p:sp>
      <p:sp>
        <p:nvSpPr>
          <p:cNvPr id="3" name="TextBox 2">
            <a:extLst>
              <a:ext uri="{FF2B5EF4-FFF2-40B4-BE49-F238E27FC236}">
                <a16:creationId xmlns:a16="http://schemas.microsoft.com/office/drawing/2014/main" id="{1D33AB2E-AA59-4AF5-DFC1-1B294190E8D9}"/>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spTree>
    <p:extLst>
      <p:ext uri="{BB962C8B-B14F-4D97-AF65-F5344CB8AC3E}">
        <p14:creationId xmlns:p14="http://schemas.microsoft.com/office/powerpoint/2010/main" val="1681282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A27D606-3A08-BF2D-C539-FA340827687C}"/>
              </a:ext>
            </a:extLst>
          </p:cNvPr>
          <p:cNvGrpSpPr/>
          <p:nvPr/>
        </p:nvGrpSpPr>
        <p:grpSpPr>
          <a:xfrm rot="6724666">
            <a:off x="11639359" y="6224790"/>
            <a:ext cx="597282" cy="597806"/>
            <a:chOff x="6200775" y="990645"/>
            <a:chExt cx="1487105" cy="1488411"/>
          </a:xfrm>
        </p:grpSpPr>
        <p:sp>
          <p:nvSpPr>
            <p:cNvPr id="11" name="Rectangle 10">
              <a:extLst>
                <a:ext uri="{FF2B5EF4-FFF2-40B4-BE49-F238E27FC236}">
                  <a16:creationId xmlns:a16="http://schemas.microsoft.com/office/drawing/2014/main" id="{B6D11C66-12D3-CD53-A8B9-FFA640464F50}"/>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318430E-FCB2-0EA6-A513-0013E33ED6D2}"/>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3EEDC79-CE81-B7F5-5315-5B553109DF81}"/>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FB5B887A-6621-9B10-4963-D0F1746D510B}"/>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9B4713F1-5C40-331C-B41F-58746FB06580}"/>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72981EC0-3CE1-2127-4A33-0E1CA88E2C66}"/>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20">
            <a:extLst>
              <a:ext uri="{FF2B5EF4-FFF2-40B4-BE49-F238E27FC236}">
                <a16:creationId xmlns:a16="http://schemas.microsoft.com/office/drawing/2014/main" id="{1EFB1A73-5E40-C82D-30F4-07BAACD85D8B}"/>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5</a:t>
            </a:fld>
            <a:endParaRPr lang="en-US" dirty="0">
              <a:solidFill>
                <a:schemeClr val="tx1"/>
              </a:solidFill>
              <a:latin typeface="Wotfard Bold" panose="00000800000000000000" pitchFamily="50" charset="0"/>
            </a:endParaRPr>
          </a:p>
        </p:txBody>
      </p:sp>
      <p:grpSp>
        <p:nvGrpSpPr>
          <p:cNvPr id="33" name="Group 32">
            <a:extLst>
              <a:ext uri="{FF2B5EF4-FFF2-40B4-BE49-F238E27FC236}">
                <a16:creationId xmlns:a16="http://schemas.microsoft.com/office/drawing/2014/main" id="{F254A105-7ACE-E9A4-73AC-FD01DAF0822C}"/>
              </a:ext>
            </a:extLst>
          </p:cNvPr>
          <p:cNvGrpSpPr/>
          <p:nvPr/>
        </p:nvGrpSpPr>
        <p:grpSpPr>
          <a:xfrm rot="19889052">
            <a:off x="-1186309" y="-1128354"/>
            <a:ext cx="5519968" cy="3137976"/>
            <a:chOff x="5072991" y="1357086"/>
            <a:chExt cx="5519968" cy="3137976"/>
          </a:xfrm>
        </p:grpSpPr>
        <p:sp>
          <p:nvSpPr>
            <p:cNvPr id="34" name="Freeform: Shape 33">
              <a:extLst>
                <a:ext uri="{FF2B5EF4-FFF2-40B4-BE49-F238E27FC236}">
                  <a16:creationId xmlns:a16="http://schemas.microsoft.com/office/drawing/2014/main" id="{685DD2E4-8B6C-C868-EB54-EF3A844C36F3}"/>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DF91FF8-2B73-3362-1452-4EE6C69593E8}"/>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7FA5F2C0-C059-1F1E-9E21-EF36DB01AE58}"/>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44" name="TextBox 43">
            <a:extLst>
              <a:ext uri="{FF2B5EF4-FFF2-40B4-BE49-F238E27FC236}">
                <a16:creationId xmlns:a16="http://schemas.microsoft.com/office/drawing/2014/main" id="{697B69A9-D5DA-584B-7238-C2295A7FB5C5}"/>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grpSp>
        <p:nvGrpSpPr>
          <p:cNvPr id="5" name="Group 4">
            <a:extLst>
              <a:ext uri="{FF2B5EF4-FFF2-40B4-BE49-F238E27FC236}">
                <a16:creationId xmlns:a16="http://schemas.microsoft.com/office/drawing/2014/main" id="{6B02EBE9-CEF4-1964-061B-44CF67C391E9}"/>
              </a:ext>
            </a:extLst>
          </p:cNvPr>
          <p:cNvGrpSpPr/>
          <p:nvPr/>
        </p:nvGrpSpPr>
        <p:grpSpPr>
          <a:xfrm>
            <a:off x="138454" y="250521"/>
            <a:ext cx="5946722" cy="872270"/>
            <a:chOff x="-282364" y="209145"/>
            <a:chExt cx="5946722" cy="872270"/>
          </a:xfrm>
        </p:grpSpPr>
        <p:sp>
          <p:nvSpPr>
            <p:cNvPr id="6" name="TextBox 5">
              <a:extLst>
                <a:ext uri="{FF2B5EF4-FFF2-40B4-BE49-F238E27FC236}">
                  <a16:creationId xmlns:a16="http://schemas.microsoft.com/office/drawing/2014/main" id="{C76FBD41-19AD-EE2A-954E-3B9E80CE468B}"/>
                </a:ext>
              </a:extLst>
            </p:cNvPr>
            <p:cNvSpPr txBox="1"/>
            <p:nvPr/>
          </p:nvSpPr>
          <p:spPr>
            <a:xfrm rot="161966">
              <a:off x="-202954" y="250418"/>
              <a:ext cx="5867312" cy="830997"/>
            </a:xfrm>
            <a:prstGeom prst="rect">
              <a:avLst/>
            </a:prstGeom>
            <a:noFill/>
          </p:spPr>
          <p:txBody>
            <a:bodyPr wrap="none" rtlCol="0">
              <a:spAutoFit/>
            </a:bodyPr>
            <a:lstStyle/>
            <a:p>
              <a:r>
                <a:rPr lang="en-US" sz="4800" dirty="0">
                  <a:solidFill>
                    <a:srgbClr val="49ECEA"/>
                  </a:solidFill>
                  <a:latin typeface="Wotfard Bold" panose="00000800000000000000" pitchFamily="50" charset="0"/>
                </a:rPr>
                <a:t>General </a:t>
              </a:r>
              <a:r>
                <a:rPr lang="en-US" sz="4800" dirty="0" err="1">
                  <a:solidFill>
                    <a:srgbClr val="49ECEA"/>
                  </a:solidFill>
                  <a:latin typeface="Wotfard Bold" panose="00000800000000000000" pitchFamily="50" charset="0"/>
                </a:rPr>
                <a:t>Informarion</a:t>
              </a:r>
              <a:endParaRPr lang="en-US" sz="4800" dirty="0">
                <a:solidFill>
                  <a:srgbClr val="49ECEA"/>
                </a:solidFill>
                <a:latin typeface="Wotfard Bold" panose="00000800000000000000" pitchFamily="50" charset="0"/>
              </a:endParaRPr>
            </a:p>
          </p:txBody>
        </p:sp>
        <p:sp>
          <p:nvSpPr>
            <p:cNvPr id="8" name="TextBox 7">
              <a:extLst>
                <a:ext uri="{FF2B5EF4-FFF2-40B4-BE49-F238E27FC236}">
                  <a16:creationId xmlns:a16="http://schemas.microsoft.com/office/drawing/2014/main" id="{30625FBC-62A1-8B8F-B85D-0E7D1A876587}"/>
                </a:ext>
              </a:extLst>
            </p:cNvPr>
            <p:cNvSpPr txBox="1"/>
            <p:nvPr/>
          </p:nvSpPr>
          <p:spPr>
            <a:xfrm rot="161966">
              <a:off x="-282364" y="209145"/>
              <a:ext cx="5856090" cy="830997"/>
            </a:xfrm>
            <a:prstGeom prst="rect">
              <a:avLst/>
            </a:prstGeom>
            <a:noFill/>
          </p:spPr>
          <p:txBody>
            <a:bodyPr wrap="none" rtlCol="0">
              <a:spAutoFit/>
            </a:bodyPr>
            <a:lstStyle/>
            <a:p>
              <a:r>
                <a:rPr lang="en-US" sz="4800" dirty="0">
                  <a:solidFill>
                    <a:srgbClr val="FF36C4"/>
                  </a:solidFill>
                  <a:latin typeface="Wotfard Bold" panose="00000800000000000000" pitchFamily="50" charset="0"/>
                </a:rPr>
                <a:t>General Information</a:t>
              </a:r>
            </a:p>
          </p:txBody>
        </p:sp>
        <p:sp>
          <p:nvSpPr>
            <p:cNvPr id="9" name="TextBox 8">
              <a:extLst>
                <a:ext uri="{FF2B5EF4-FFF2-40B4-BE49-F238E27FC236}">
                  <a16:creationId xmlns:a16="http://schemas.microsoft.com/office/drawing/2014/main" id="{3CDCA3EA-D8D3-EF46-C506-7B3B5F8FE0B1}"/>
                </a:ext>
              </a:extLst>
            </p:cNvPr>
            <p:cNvSpPr txBox="1"/>
            <p:nvPr/>
          </p:nvSpPr>
          <p:spPr>
            <a:xfrm rot="161966">
              <a:off x="-235089" y="227401"/>
              <a:ext cx="5856090" cy="830997"/>
            </a:xfrm>
            <a:prstGeom prst="rect">
              <a:avLst/>
            </a:prstGeom>
            <a:noFill/>
          </p:spPr>
          <p:txBody>
            <a:bodyPr wrap="none" rtlCol="0">
              <a:spAutoFit/>
            </a:bodyPr>
            <a:lstStyle/>
            <a:p>
              <a:r>
                <a:rPr lang="en-US" sz="4800" dirty="0">
                  <a:solidFill>
                    <a:sysClr val="windowText" lastClr="000000"/>
                  </a:solidFill>
                  <a:latin typeface="Wotfard Bold" panose="00000800000000000000" pitchFamily="50" charset="0"/>
                </a:rPr>
                <a:t>General Information</a:t>
              </a:r>
            </a:p>
          </p:txBody>
        </p:sp>
      </p:grpSp>
      <p:sp>
        <p:nvSpPr>
          <p:cNvPr id="3" name="TextBox 2">
            <a:extLst>
              <a:ext uri="{FF2B5EF4-FFF2-40B4-BE49-F238E27FC236}">
                <a16:creationId xmlns:a16="http://schemas.microsoft.com/office/drawing/2014/main" id="{1D33AB2E-AA59-4AF5-DFC1-1B294190E8D9}"/>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grpSp>
        <p:nvGrpSpPr>
          <p:cNvPr id="56" name="Group 55">
            <a:extLst>
              <a:ext uri="{FF2B5EF4-FFF2-40B4-BE49-F238E27FC236}">
                <a16:creationId xmlns:a16="http://schemas.microsoft.com/office/drawing/2014/main" id="{B0DDE16D-32B4-823C-62C4-E16985E60D33}"/>
              </a:ext>
            </a:extLst>
          </p:cNvPr>
          <p:cNvGrpSpPr/>
          <p:nvPr/>
        </p:nvGrpSpPr>
        <p:grpSpPr>
          <a:xfrm>
            <a:off x="1014038" y="1305775"/>
            <a:ext cx="10240122" cy="4616406"/>
            <a:chOff x="240159" y="1049310"/>
            <a:chExt cx="11282309" cy="5086240"/>
          </a:xfrm>
        </p:grpSpPr>
        <p:cxnSp>
          <p:nvCxnSpPr>
            <p:cNvPr id="17" name="Straight Connector 16">
              <a:extLst>
                <a:ext uri="{FF2B5EF4-FFF2-40B4-BE49-F238E27FC236}">
                  <a16:creationId xmlns:a16="http://schemas.microsoft.com/office/drawing/2014/main" id="{704274BF-A39F-08B2-59A8-3F424894A2C1}"/>
                </a:ext>
              </a:extLst>
            </p:cNvPr>
            <p:cNvCxnSpPr>
              <a:cxnSpLocks/>
            </p:cNvCxnSpPr>
            <p:nvPr/>
          </p:nvCxnSpPr>
          <p:spPr>
            <a:xfrm>
              <a:off x="1460147" y="2971796"/>
              <a:ext cx="0" cy="527754"/>
            </a:xfrm>
            <a:prstGeom prst="line">
              <a:avLst/>
            </a:prstGeom>
            <a:ln w="76200">
              <a:solidFill>
                <a:srgbClr val="43F472"/>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F43480-B630-5156-D33A-3711588A0333}"/>
                </a:ext>
              </a:extLst>
            </p:cNvPr>
            <p:cNvCxnSpPr>
              <a:cxnSpLocks/>
            </p:cNvCxnSpPr>
            <p:nvPr/>
          </p:nvCxnSpPr>
          <p:spPr>
            <a:xfrm>
              <a:off x="5121852" y="2971796"/>
              <a:ext cx="0" cy="505940"/>
            </a:xfrm>
            <a:prstGeom prst="line">
              <a:avLst/>
            </a:prstGeom>
            <a:ln w="76200">
              <a:solidFill>
                <a:srgbClr val="D5CC1A"/>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BE6B78-1ECF-1181-E24A-D7DBA5B78099}"/>
                </a:ext>
              </a:extLst>
            </p:cNvPr>
            <p:cNvCxnSpPr>
              <a:cxnSpLocks/>
            </p:cNvCxnSpPr>
            <p:nvPr/>
          </p:nvCxnSpPr>
          <p:spPr>
            <a:xfrm>
              <a:off x="8771098" y="3040864"/>
              <a:ext cx="0" cy="458686"/>
            </a:xfrm>
            <a:prstGeom prst="line">
              <a:avLst/>
            </a:prstGeom>
            <a:ln w="76200">
              <a:solidFill>
                <a:srgbClr val="FF5D00"/>
              </a:solidFill>
            </a:ln>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B7787B-B6AE-7F6E-1328-F448AC3029FD}"/>
                </a:ext>
              </a:extLst>
            </p:cNvPr>
            <p:cNvCxnSpPr>
              <a:cxnSpLocks/>
            </p:cNvCxnSpPr>
            <p:nvPr/>
          </p:nvCxnSpPr>
          <p:spPr>
            <a:xfrm>
              <a:off x="10355740" y="3949051"/>
              <a:ext cx="0" cy="401976"/>
            </a:xfrm>
            <a:prstGeom prst="line">
              <a:avLst/>
            </a:prstGeom>
            <a:ln w="76200">
              <a:solidFill>
                <a:srgbClr val="FF2100"/>
              </a:solidFill>
            </a:ln>
            <a:effectLst/>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A961A0-1C01-F403-9CBE-240F0375A7A1}"/>
                </a:ext>
              </a:extLst>
            </p:cNvPr>
            <p:cNvCxnSpPr>
              <a:cxnSpLocks/>
            </p:cNvCxnSpPr>
            <p:nvPr/>
          </p:nvCxnSpPr>
          <p:spPr>
            <a:xfrm>
              <a:off x="6725109" y="3981563"/>
              <a:ext cx="0" cy="354306"/>
            </a:xfrm>
            <a:prstGeom prst="line">
              <a:avLst/>
            </a:prstGeom>
            <a:ln w="76200">
              <a:solidFill>
                <a:srgbClr val="FFAC00"/>
              </a:solidFill>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94E91D-C39A-077A-332B-3DA5936FB4AB}"/>
                </a:ext>
              </a:extLst>
            </p:cNvPr>
            <p:cNvCxnSpPr>
              <a:cxnSpLocks/>
            </p:cNvCxnSpPr>
            <p:nvPr/>
          </p:nvCxnSpPr>
          <p:spPr>
            <a:xfrm>
              <a:off x="3407283" y="3823740"/>
              <a:ext cx="0" cy="527287"/>
            </a:xfrm>
            <a:prstGeom prst="line">
              <a:avLst/>
            </a:prstGeom>
            <a:ln w="76200">
              <a:solidFill>
                <a:srgbClr val="91DE43"/>
              </a:solidFill>
            </a:ln>
            <a:effec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0256ED-85BF-FF03-3624-B957CDF3AC7E}"/>
                </a:ext>
              </a:extLst>
            </p:cNvPr>
            <p:cNvSpPr txBox="1"/>
            <p:nvPr/>
          </p:nvSpPr>
          <p:spPr>
            <a:xfrm>
              <a:off x="1046968" y="1049310"/>
              <a:ext cx="833882" cy="400110"/>
            </a:xfrm>
            <a:prstGeom prst="rect">
              <a:avLst/>
            </a:prstGeom>
            <a:noFill/>
            <a:ln w="57150">
              <a:noFill/>
            </a:ln>
          </p:spPr>
          <p:txBody>
            <a:bodyPr wrap="none" rtlCol="0">
              <a:spAutoFit/>
            </a:bodyPr>
            <a:lstStyle/>
            <a:p>
              <a:pPr algn="ctr"/>
              <a:r>
                <a:rPr lang="fr-FR" sz="2000" dirty="0">
                  <a:solidFill>
                    <a:srgbClr val="2AF467"/>
                  </a:solidFill>
                  <a:latin typeface="Bahnschrift Light" panose="020B0502040204020203" pitchFamily="34" charset="0"/>
                </a:rPr>
                <a:t>COOP</a:t>
              </a:r>
              <a:endParaRPr lang="en-US" sz="2000" dirty="0">
                <a:solidFill>
                  <a:srgbClr val="2AF467"/>
                </a:solidFill>
                <a:latin typeface="Bahnschrift Light" panose="020B0502040204020203" pitchFamily="34" charset="0"/>
              </a:endParaRPr>
            </a:p>
          </p:txBody>
        </p:sp>
        <p:pic>
          <p:nvPicPr>
            <p:cNvPr id="24" name="Picture 2" descr="The Witcher 3: Wild Hunt - End Game Inventory - YouTube">
              <a:extLst>
                <a:ext uri="{FF2B5EF4-FFF2-40B4-BE49-F238E27FC236}">
                  <a16:creationId xmlns:a16="http://schemas.microsoft.com/office/drawing/2014/main" id="{0EA5479D-7A02-2297-A152-577A08C89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159" y="1592710"/>
              <a:ext cx="2456948" cy="1382033"/>
            </a:xfrm>
            <a:prstGeom prst="rect">
              <a:avLst/>
            </a:prstGeom>
            <a:noFill/>
            <a:ln w="76200">
              <a:solidFill>
                <a:srgbClr val="2AF467"/>
              </a:solidFill>
            </a:ln>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CD91395-980F-31D9-9758-0CCF672ECA60}"/>
                </a:ext>
              </a:extLst>
            </p:cNvPr>
            <p:cNvSpPr txBox="1"/>
            <p:nvPr/>
          </p:nvSpPr>
          <p:spPr>
            <a:xfrm>
              <a:off x="9544431" y="4286862"/>
              <a:ext cx="1499128" cy="400110"/>
            </a:xfrm>
            <a:prstGeom prst="rect">
              <a:avLst/>
            </a:prstGeom>
            <a:noFill/>
          </p:spPr>
          <p:txBody>
            <a:bodyPr wrap="none" rtlCol="0">
              <a:spAutoFit/>
            </a:bodyPr>
            <a:lstStyle/>
            <a:p>
              <a:pPr algn="ctr"/>
              <a:r>
                <a:rPr lang="fr-FR" sz="2000" dirty="0">
                  <a:solidFill>
                    <a:srgbClr val="F21900"/>
                  </a:solidFill>
                  <a:latin typeface="Bahnschrift Light" panose="020B0502040204020203" pitchFamily="34" charset="0"/>
                </a:rPr>
                <a:t>ROGUELITE</a:t>
              </a:r>
              <a:endParaRPr lang="en-US" sz="2000" dirty="0">
                <a:solidFill>
                  <a:srgbClr val="F21900"/>
                </a:solidFill>
                <a:latin typeface="Bahnschrift Light" panose="020B0502040204020203" pitchFamily="34" charset="0"/>
              </a:endParaRPr>
            </a:p>
          </p:txBody>
        </p:sp>
        <p:pic>
          <p:nvPicPr>
            <p:cNvPr id="26" name="Picture 12" descr="Comment trouver des outils de traitement de la peau dans RDR 2 et pourquoi  vous en avez besoin">
              <a:extLst>
                <a:ext uri="{FF2B5EF4-FFF2-40B4-BE49-F238E27FC236}">
                  <a16:creationId xmlns:a16="http://schemas.microsoft.com/office/drawing/2014/main" id="{B5974161-60A8-0200-2171-BF1FC01834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5520" y="4742951"/>
              <a:ext cx="2456948" cy="1382034"/>
            </a:xfrm>
            <a:prstGeom prst="rect">
              <a:avLst/>
            </a:prstGeom>
            <a:noFill/>
            <a:ln w="76200">
              <a:solidFill>
                <a:srgbClr val="F21900"/>
              </a:solidFill>
            </a:ln>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AB9C7B8-E626-6F59-C59A-226E011E55C7}"/>
                </a:ext>
              </a:extLst>
            </p:cNvPr>
            <p:cNvSpPr txBox="1"/>
            <p:nvPr/>
          </p:nvSpPr>
          <p:spPr>
            <a:xfrm>
              <a:off x="3998295" y="1128367"/>
              <a:ext cx="2056973" cy="400110"/>
            </a:xfrm>
            <a:prstGeom prst="rect">
              <a:avLst/>
            </a:prstGeom>
            <a:noFill/>
          </p:spPr>
          <p:txBody>
            <a:bodyPr wrap="none" rtlCol="0">
              <a:spAutoFit/>
            </a:bodyPr>
            <a:lstStyle/>
            <a:p>
              <a:pPr algn="ctr"/>
              <a:r>
                <a:rPr lang="fr-FR" sz="2000" dirty="0">
                  <a:solidFill>
                    <a:srgbClr val="C3C518"/>
                  </a:solidFill>
                  <a:latin typeface="Bahnschrift Light" panose="020B0502040204020203" pitchFamily="34" charset="0"/>
                </a:rPr>
                <a:t>ENEMY HORDES</a:t>
              </a:r>
              <a:endParaRPr lang="en-US" sz="2000" dirty="0">
                <a:solidFill>
                  <a:srgbClr val="C3C518"/>
                </a:solidFill>
                <a:latin typeface="Bahnschrift Light" panose="020B0502040204020203" pitchFamily="34" charset="0"/>
              </a:endParaRPr>
            </a:p>
          </p:txBody>
        </p:sp>
        <p:pic>
          <p:nvPicPr>
            <p:cNvPr id="28" name="Picture 6" descr="Metal Gear Rising: Revengeance - All QTE Failures HD - YouTube">
              <a:extLst>
                <a:ext uri="{FF2B5EF4-FFF2-40B4-BE49-F238E27FC236}">
                  <a16:creationId xmlns:a16="http://schemas.microsoft.com/office/drawing/2014/main" id="{3B86CE82-8D68-7653-A7DE-44D83922D3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0124" y="1592949"/>
              <a:ext cx="2456948" cy="1382034"/>
            </a:xfrm>
            <a:prstGeom prst="rect">
              <a:avLst/>
            </a:prstGeom>
            <a:noFill/>
            <a:ln w="76200">
              <a:solidFill>
                <a:srgbClr val="C3C518"/>
              </a:solidFill>
            </a:ln>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6DE548C-8E23-8D16-FDB0-D75DF74F6EB0}"/>
                </a:ext>
              </a:extLst>
            </p:cNvPr>
            <p:cNvSpPr txBox="1"/>
            <p:nvPr/>
          </p:nvSpPr>
          <p:spPr>
            <a:xfrm>
              <a:off x="7113537" y="1138490"/>
              <a:ext cx="3020378" cy="400110"/>
            </a:xfrm>
            <a:prstGeom prst="rect">
              <a:avLst/>
            </a:prstGeom>
            <a:noFill/>
          </p:spPr>
          <p:txBody>
            <a:bodyPr wrap="none" rtlCol="0">
              <a:spAutoFit/>
            </a:bodyPr>
            <a:lstStyle/>
            <a:p>
              <a:pPr algn="ctr"/>
              <a:r>
                <a:rPr lang="fr-FR" sz="2000" dirty="0">
                  <a:solidFill>
                    <a:srgbClr val="F26200"/>
                  </a:solidFill>
                  <a:latin typeface="Bahnschrift Light" panose="020B0502040204020203" pitchFamily="34" charset="0"/>
                </a:rPr>
                <a:t>MULTIPLE CHARACTERS</a:t>
              </a:r>
              <a:endParaRPr lang="en-US" sz="2000" dirty="0">
                <a:solidFill>
                  <a:srgbClr val="F26200"/>
                </a:solidFill>
                <a:latin typeface="Bahnschrift Light" panose="020B0502040204020203" pitchFamily="34" charset="0"/>
              </a:endParaRPr>
            </a:p>
          </p:txBody>
        </p:sp>
        <p:pic>
          <p:nvPicPr>
            <p:cNvPr id="30" name="Picture 10" descr="Assassin's Creed Valhalla Interactive Map | Map Genie">
              <a:extLst>
                <a:ext uri="{FF2B5EF4-FFF2-40B4-BE49-F238E27FC236}">
                  <a16:creationId xmlns:a16="http://schemas.microsoft.com/office/drawing/2014/main" id="{AC7ED620-8A5C-E6E0-8140-B9AC06329DC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8" b="18652"/>
            <a:stretch/>
          </p:blipFill>
          <p:spPr bwMode="auto">
            <a:xfrm>
              <a:off x="7356447" y="1600828"/>
              <a:ext cx="2460590" cy="1370968"/>
            </a:xfrm>
            <a:prstGeom prst="rect">
              <a:avLst/>
            </a:prstGeom>
            <a:noFill/>
            <a:ln w="76200">
              <a:solidFill>
                <a:srgbClr val="F26200"/>
              </a:solidFill>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3438ABA-4595-E060-BD26-2E530EB439AF}"/>
                </a:ext>
              </a:extLst>
            </p:cNvPr>
            <p:cNvSpPr txBox="1"/>
            <p:nvPr/>
          </p:nvSpPr>
          <p:spPr>
            <a:xfrm>
              <a:off x="5472163" y="4276321"/>
              <a:ext cx="2534668" cy="400110"/>
            </a:xfrm>
            <a:prstGeom prst="rect">
              <a:avLst/>
            </a:prstGeom>
            <a:noFill/>
          </p:spPr>
          <p:txBody>
            <a:bodyPr wrap="none" rtlCol="0">
              <a:spAutoFit/>
            </a:bodyPr>
            <a:lstStyle/>
            <a:p>
              <a:pPr algn="ctr"/>
              <a:r>
                <a:rPr lang="fr-FR" sz="2000" dirty="0">
                  <a:solidFill>
                    <a:srgbClr val="F29F00"/>
                  </a:solidFill>
                  <a:latin typeface="Bahnschrift Light" panose="020B0502040204020203" pitchFamily="34" charset="0"/>
                </a:rPr>
                <a:t>ISOMETRIC CAMERA</a:t>
              </a:r>
              <a:endParaRPr lang="en-US" sz="2000" dirty="0">
                <a:solidFill>
                  <a:srgbClr val="F29F00"/>
                </a:solidFill>
                <a:latin typeface="Bahnschrift Light" panose="020B0502040204020203" pitchFamily="34" charset="0"/>
              </a:endParaRPr>
            </a:p>
          </p:txBody>
        </p:sp>
        <p:pic>
          <p:nvPicPr>
            <p:cNvPr id="36" name="Picture 8" descr="The Elder Scrolls V: Skyrim Preview - Bethesda Unleashes 20 Minutes Of Skyrim  Gameplay - Game Informer">
              <a:extLst>
                <a:ext uri="{FF2B5EF4-FFF2-40B4-BE49-F238E27FC236}">
                  <a16:creationId xmlns:a16="http://schemas.microsoft.com/office/drawing/2014/main" id="{707433C6-B44B-17AB-1590-7A3ED743034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9197" y="4740903"/>
              <a:ext cx="2460590" cy="1384082"/>
            </a:xfrm>
            <a:prstGeom prst="rect">
              <a:avLst/>
            </a:prstGeom>
            <a:noFill/>
            <a:ln w="76200">
              <a:solidFill>
                <a:srgbClr val="F29F00"/>
              </a:solidFill>
            </a:ln>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CFFE03BF-26AE-E6C0-16FE-1438955C7293}"/>
                </a:ext>
              </a:extLst>
            </p:cNvPr>
            <p:cNvSpPr txBox="1"/>
            <p:nvPr/>
          </p:nvSpPr>
          <p:spPr>
            <a:xfrm>
              <a:off x="2292892" y="4281671"/>
              <a:ext cx="1776448" cy="400110"/>
            </a:xfrm>
            <a:prstGeom prst="rect">
              <a:avLst/>
            </a:prstGeom>
            <a:noFill/>
          </p:spPr>
          <p:txBody>
            <a:bodyPr wrap="none" rtlCol="0">
              <a:spAutoFit/>
            </a:bodyPr>
            <a:lstStyle/>
            <a:p>
              <a:pPr algn="ctr"/>
              <a:r>
                <a:rPr lang="fr-FR" sz="2000" dirty="0">
                  <a:solidFill>
                    <a:srgbClr val="7ADB3D"/>
                  </a:solidFill>
                  <a:latin typeface="Bahnschrift Light" panose="020B0502040204020203" pitchFamily="34" charset="0"/>
                </a:rPr>
                <a:t>OPEN WORLD</a:t>
              </a:r>
              <a:endParaRPr lang="en-US" sz="2000" dirty="0">
                <a:solidFill>
                  <a:srgbClr val="7ADB3D"/>
                </a:solidFill>
                <a:latin typeface="Bahnschrift Light" panose="020B0502040204020203" pitchFamily="34" charset="0"/>
              </a:endParaRPr>
            </a:p>
          </p:txBody>
        </p:sp>
        <p:pic>
          <p:nvPicPr>
            <p:cNvPr id="38" name="Picture 4" descr="Deus Ex: Human Revolution clip talks stealth - Gematsu">
              <a:extLst>
                <a:ext uri="{FF2B5EF4-FFF2-40B4-BE49-F238E27FC236}">
                  <a16:creationId xmlns:a16="http://schemas.microsoft.com/office/drawing/2014/main" id="{F342BDB4-B035-12EB-A598-9F8DE7D46B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2639" y="4746253"/>
              <a:ext cx="2456949" cy="1384081"/>
            </a:xfrm>
            <a:prstGeom prst="rect">
              <a:avLst/>
            </a:prstGeom>
            <a:noFill/>
            <a:ln w="76200">
              <a:solidFill>
                <a:srgbClr val="7ADB3D"/>
              </a:solidFill>
            </a:ln>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138FC13E-FF61-488A-AF74-9E424144A750}"/>
                </a:ext>
              </a:extLst>
            </p:cNvPr>
            <p:cNvSpPr txBox="1"/>
            <p:nvPr/>
          </p:nvSpPr>
          <p:spPr>
            <a:xfrm>
              <a:off x="508654" y="3986204"/>
              <a:ext cx="2039341" cy="338554"/>
            </a:xfrm>
            <a:prstGeom prst="rect">
              <a:avLst/>
            </a:prstGeom>
            <a:noFill/>
          </p:spPr>
          <p:txBody>
            <a:bodyPr wrap="none" rtlCol="0">
              <a:spAutoFit/>
            </a:bodyPr>
            <a:lstStyle/>
            <a:p>
              <a:r>
                <a:rPr lang="en-US" sz="1600" dirty="0">
                  <a:latin typeface="Bahnschrift Light" panose="020B0502040204020203" pitchFamily="34" charset="0"/>
                </a:rPr>
                <a:t>Open to discussion…</a:t>
              </a:r>
            </a:p>
          </p:txBody>
        </p:sp>
        <p:sp>
          <p:nvSpPr>
            <p:cNvPr id="40" name="TextBox 39">
              <a:extLst>
                <a:ext uri="{FF2B5EF4-FFF2-40B4-BE49-F238E27FC236}">
                  <a16:creationId xmlns:a16="http://schemas.microsoft.com/office/drawing/2014/main" id="{5B186DFF-FE99-B2CD-8FF0-2720A9A43DA5}"/>
                </a:ext>
              </a:extLst>
            </p:cNvPr>
            <p:cNvSpPr txBox="1"/>
            <p:nvPr/>
          </p:nvSpPr>
          <p:spPr>
            <a:xfrm>
              <a:off x="9168806" y="3139789"/>
              <a:ext cx="2040943" cy="338554"/>
            </a:xfrm>
            <a:prstGeom prst="rect">
              <a:avLst/>
            </a:prstGeom>
            <a:noFill/>
          </p:spPr>
          <p:txBody>
            <a:bodyPr wrap="none" rtlCol="0">
              <a:spAutoFit/>
            </a:bodyPr>
            <a:lstStyle/>
            <a:p>
              <a:pPr algn="r"/>
              <a:r>
                <a:rPr lang="en-US" sz="1600" dirty="0">
                  <a:latin typeface="Bahnschrift Light" panose="020B0502040204020203" pitchFamily="34" charset="0"/>
                </a:rPr>
                <a:t>…Out of the question</a:t>
              </a:r>
            </a:p>
          </p:txBody>
        </p:sp>
        <p:pic>
          <p:nvPicPr>
            <p:cNvPr id="41" name="Picture 2" descr="Castle Crashers - E3: Gameplay - High quality stream and download -  Gamersyde">
              <a:extLst>
                <a:ext uri="{FF2B5EF4-FFF2-40B4-BE49-F238E27FC236}">
                  <a16:creationId xmlns:a16="http://schemas.microsoft.com/office/drawing/2014/main" id="{0336EEFA-B7B7-1B88-C8AA-9A8ED8B71E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5823" y="1616397"/>
              <a:ext cx="2451284" cy="1378847"/>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AE03FFF9-673F-5F1F-3088-8BC38DD36118}"/>
                </a:ext>
              </a:extLst>
            </p:cNvPr>
            <p:cNvSpPr txBox="1"/>
            <p:nvPr/>
          </p:nvSpPr>
          <p:spPr>
            <a:xfrm>
              <a:off x="287254" y="2657131"/>
              <a:ext cx="2325001"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a:latin typeface="Baskerville Old Face" panose="02020602080505020303" pitchFamily="18" charset="0"/>
                </a:rPr>
                <a:t>Castle Crashers, Behemoth, 2008</a:t>
              </a:r>
            </a:p>
          </p:txBody>
        </p:sp>
        <p:pic>
          <p:nvPicPr>
            <p:cNvPr id="45" name="Picture 4" descr="Nier: Automata': The Wrenching RPG is 2017's Game of the Year—Here's Why |  WIRED">
              <a:extLst>
                <a:ext uri="{FF2B5EF4-FFF2-40B4-BE49-F238E27FC236}">
                  <a16:creationId xmlns:a16="http://schemas.microsoft.com/office/drawing/2014/main" id="{EC6986D3-D159-C2AF-D1C2-C84C1207D6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56431" y="4746253"/>
              <a:ext cx="2453158" cy="1380620"/>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1F78430D-1C85-9FA6-EFF8-85BB2956B069}"/>
                </a:ext>
              </a:extLst>
            </p:cNvPr>
            <p:cNvSpPr txBox="1"/>
            <p:nvPr/>
          </p:nvSpPr>
          <p:spPr>
            <a:xfrm>
              <a:off x="2048604" y="4798204"/>
              <a:ext cx="2281969"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err="1">
                  <a:latin typeface="Baskerville Old Face" panose="02020602080505020303" pitchFamily="18" charset="0"/>
                </a:rPr>
                <a:t>NieR</a:t>
              </a:r>
              <a:r>
                <a:rPr lang="en-US" sz="1100" i="1" dirty="0">
                  <a:latin typeface="Baskerville Old Face" panose="02020602080505020303" pitchFamily="18" charset="0"/>
                </a:rPr>
                <a:t> Automata, Platinum, 2017</a:t>
              </a:r>
            </a:p>
          </p:txBody>
        </p:sp>
        <p:pic>
          <p:nvPicPr>
            <p:cNvPr id="47" name="Picture 6" descr="The Wonderful 101: Remastered | Jeux Nintendo Switch | Jeux | Nintendo">
              <a:extLst>
                <a:ext uri="{FF2B5EF4-FFF2-40B4-BE49-F238E27FC236}">
                  <a16:creationId xmlns:a16="http://schemas.microsoft.com/office/drawing/2014/main" id="{8A1B98DE-0093-AF18-8DC5-B7BB1CAD10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90684" y="4730338"/>
              <a:ext cx="2498155" cy="1405212"/>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BBEDB3A0-C607-9373-4857-734A6B9751ED}"/>
                </a:ext>
              </a:extLst>
            </p:cNvPr>
            <p:cNvSpPr txBox="1"/>
            <p:nvPr/>
          </p:nvSpPr>
          <p:spPr>
            <a:xfrm>
              <a:off x="5645721" y="4789886"/>
              <a:ext cx="2158776"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a:latin typeface="Baskerville Old Face" panose="02020602080505020303" pitchFamily="18" charset="0"/>
                </a:rPr>
                <a:t>Wonderful 101, Platinum, 2013</a:t>
              </a:r>
            </a:p>
          </p:txBody>
        </p:sp>
        <p:pic>
          <p:nvPicPr>
            <p:cNvPr id="49" name="Picture 8" descr="Ninety-nine Nights sur XBOX360, tous les jeux vidéo XBOX360 sont chez  Micromania">
              <a:extLst>
                <a:ext uri="{FF2B5EF4-FFF2-40B4-BE49-F238E27FC236}">
                  <a16:creationId xmlns:a16="http://schemas.microsoft.com/office/drawing/2014/main" id="{F9E1ED55-146E-3752-3DE7-C3BE397B489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7140" y="1599324"/>
              <a:ext cx="2460590" cy="1384082"/>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B38ACE6B-E435-31CB-E0DF-8889E66EE409}"/>
                </a:ext>
              </a:extLst>
            </p:cNvPr>
            <p:cNvSpPr txBox="1"/>
            <p:nvPr/>
          </p:nvSpPr>
          <p:spPr>
            <a:xfrm>
              <a:off x="4001192" y="2657130"/>
              <a:ext cx="2241319"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a:latin typeface="Baskerville Old Face" panose="02020602080505020303" pitchFamily="18" charset="0"/>
                </a:rPr>
                <a:t>99 Nights, Q, 2006</a:t>
              </a:r>
            </a:p>
          </p:txBody>
        </p:sp>
        <p:pic>
          <p:nvPicPr>
            <p:cNvPr id="51" name="Picture 10" descr="Devil May Cry 5 abilities and upgrade costs: Time to level up | Stevivor">
              <a:extLst>
                <a:ext uri="{FF2B5EF4-FFF2-40B4-BE49-F238E27FC236}">
                  <a16:creationId xmlns:a16="http://schemas.microsoft.com/office/drawing/2014/main" id="{E6A49995-15C3-1807-6E95-DF42412551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56447" y="1590033"/>
              <a:ext cx="2456469" cy="1381764"/>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F36DA78-053C-5A6C-9B65-E03D1603D89A}"/>
                </a:ext>
              </a:extLst>
            </p:cNvPr>
            <p:cNvSpPr txBox="1"/>
            <p:nvPr/>
          </p:nvSpPr>
          <p:spPr>
            <a:xfrm>
              <a:off x="7504507" y="2630092"/>
              <a:ext cx="2036129"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a:latin typeface="Baskerville Old Face" panose="02020602080505020303" pitchFamily="18" charset="0"/>
                </a:rPr>
                <a:t>DMC5, Capcom, 2019</a:t>
              </a:r>
            </a:p>
          </p:txBody>
        </p:sp>
        <p:pic>
          <p:nvPicPr>
            <p:cNvPr id="53" name="Picture 12" descr="HADES - (PS4) Gameplay - YouTube">
              <a:extLst>
                <a:ext uri="{FF2B5EF4-FFF2-40B4-BE49-F238E27FC236}">
                  <a16:creationId xmlns:a16="http://schemas.microsoft.com/office/drawing/2014/main" id="{D3DF0D30-063F-83B5-2D23-E11F35A1872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48052" y="4727248"/>
              <a:ext cx="2460590" cy="1384082"/>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8D2F81FC-60F2-B026-6608-62041BAE7DB2}"/>
                </a:ext>
              </a:extLst>
            </p:cNvPr>
            <p:cNvSpPr txBox="1"/>
            <p:nvPr/>
          </p:nvSpPr>
          <p:spPr>
            <a:xfrm>
              <a:off x="9131852" y="4814469"/>
              <a:ext cx="2325001"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a:latin typeface="Baskerville Old Face" panose="02020602080505020303" pitchFamily="18" charset="0"/>
                </a:rPr>
                <a:t>Hades, Supergiant, 2020</a:t>
              </a:r>
            </a:p>
          </p:txBody>
        </p:sp>
        <p:sp>
          <p:nvSpPr>
            <p:cNvPr id="55" name="Rectangle 54">
              <a:extLst>
                <a:ext uri="{FF2B5EF4-FFF2-40B4-BE49-F238E27FC236}">
                  <a16:creationId xmlns:a16="http://schemas.microsoft.com/office/drawing/2014/main" id="{110B2FCC-DE82-09C5-4EDC-4F79DD1FD07D}"/>
                </a:ext>
              </a:extLst>
            </p:cNvPr>
            <p:cNvSpPr/>
            <p:nvPr/>
          </p:nvSpPr>
          <p:spPr>
            <a:xfrm rot="10800000">
              <a:off x="508653" y="3479908"/>
              <a:ext cx="10686667" cy="511772"/>
            </a:xfrm>
            <a:prstGeom prst="rect">
              <a:avLst/>
            </a:prstGeom>
            <a:gradFill>
              <a:gsLst>
                <a:gs pos="0">
                  <a:srgbClr val="1EFE89"/>
                </a:gs>
                <a:gs pos="53000">
                  <a:srgbClr val="FFC000"/>
                </a:gs>
                <a:gs pos="100000">
                  <a:srgbClr val="FF0000"/>
                </a:gs>
              </a:gsLst>
              <a:lin ang="10800000" scaled="0"/>
            </a:gradFill>
            <a:ln>
              <a:noFill/>
            </a:ln>
            <a:effectLst>
              <a:glow rad="1206500">
                <a:srgbClr val="49ECEA">
                  <a:alpha val="29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267182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053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A27D606-3A08-BF2D-C539-FA340827687C}"/>
              </a:ext>
            </a:extLst>
          </p:cNvPr>
          <p:cNvGrpSpPr/>
          <p:nvPr/>
        </p:nvGrpSpPr>
        <p:grpSpPr>
          <a:xfrm rot="6724666">
            <a:off x="11639359" y="6224790"/>
            <a:ext cx="597282" cy="597806"/>
            <a:chOff x="6200775" y="990645"/>
            <a:chExt cx="1487105" cy="1488411"/>
          </a:xfrm>
        </p:grpSpPr>
        <p:sp>
          <p:nvSpPr>
            <p:cNvPr id="11" name="Rectangle 10">
              <a:extLst>
                <a:ext uri="{FF2B5EF4-FFF2-40B4-BE49-F238E27FC236}">
                  <a16:creationId xmlns:a16="http://schemas.microsoft.com/office/drawing/2014/main" id="{B6D11C66-12D3-CD53-A8B9-FFA640464F50}"/>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318430E-FCB2-0EA6-A513-0013E33ED6D2}"/>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3EEDC79-CE81-B7F5-5315-5B553109DF81}"/>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FB5B887A-6621-9B10-4963-D0F1746D510B}"/>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9B4713F1-5C40-331C-B41F-58746FB06580}"/>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72981EC0-3CE1-2127-4A33-0E1CA88E2C66}"/>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20">
            <a:extLst>
              <a:ext uri="{FF2B5EF4-FFF2-40B4-BE49-F238E27FC236}">
                <a16:creationId xmlns:a16="http://schemas.microsoft.com/office/drawing/2014/main" id="{1EFB1A73-5E40-C82D-30F4-07BAACD85D8B}"/>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7</a:t>
            </a:fld>
            <a:endParaRPr lang="en-US" dirty="0">
              <a:solidFill>
                <a:schemeClr val="tx1"/>
              </a:solidFill>
              <a:latin typeface="Wotfard Bold" panose="00000800000000000000" pitchFamily="50" charset="0"/>
            </a:endParaRPr>
          </a:p>
        </p:txBody>
      </p:sp>
      <p:grpSp>
        <p:nvGrpSpPr>
          <p:cNvPr id="33" name="Group 32">
            <a:extLst>
              <a:ext uri="{FF2B5EF4-FFF2-40B4-BE49-F238E27FC236}">
                <a16:creationId xmlns:a16="http://schemas.microsoft.com/office/drawing/2014/main" id="{F254A105-7ACE-E9A4-73AC-FD01DAF0822C}"/>
              </a:ext>
            </a:extLst>
          </p:cNvPr>
          <p:cNvGrpSpPr/>
          <p:nvPr/>
        </p:nvGrpSpPr>
        <p:grpSpPr>
          <a:xfrm rot="19889052">
            <a:off x="-1186309" y="-1128354"/>
            <a:ext cx="5519968" cy="3137976"/>
            <a:chOff x="5072991" y="1357086"/>
            <a:chExt cx="5519968" cy="3137976"/>
          </a:xfrm>
        </p:grpSpPr>
        <p:sp>
          <p:nvSpPr>
            <p:cNvPr id="34" name="Freeform: Shape 33">
              <a:extLst>
                <a:ext uri="{FF2B5EF4-FFF2-40B4-BE49-F238E27FC236}">
                  <a16:creationId xmlns:a16="http://schemas.microsoft.com/office/drawing/2014/main" id="{685DD2E4-8B6C-C868-EB54-EF3A844C36F3}"/>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DF91FF8-2B73-3362-1452-4EE6C69593E8}"/>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7FA5F2C0-C059-1F1E-9E21-EF36DB01AE58}"/>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44" name="TextBox 43">
            <a:extLst>
              <a:ext uri="{FF2B5EF4-FFF2-40B4-BE49-F238E27FC236}">
                <a16:creationId xmlns:a16="http://schemas.microsoft.com/office/drawing/2014/main" id="{697B69A9-D5DA-584B-7238-C2295A7FB5C5}"/>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grpSp>
        <p:nvGrpSpPr>
          <p:cNvPr id="5" name="Group 4">
            <a:extLst>
              <a:ext uri="{FF2B5EF4-FFF2-40B4-BE49-F238E27FC236}">
                <a16:creationId xmlns:a16="http://schemas.microsoft.com/office/drawing/2014/main" id="{6B02EBE9-CEF4-1964-061B-44CF67C391E9}"/>
              </a:ext>
            </a:extLst>
          </p:cNvPr>
          <p:cNvGrpSpPr/>
          <p:nvPr/>
        </p:nvGrpSpPr>
        <p:grpSpPr>
          <a:xfrm>
            <a:off x="1506620" y="250521"/>
            <a:ext cx="3204783" cy="872270"/>
            <a:chOff x="1085802" y="209145"/>
            <a:chExt cx="3204783" cy="872270"/>
          </a:xfrm>
        </p:grpSpPr>
        <p:sp>
          <p:nvSpPr>
            <p:cNvPr id="6" name="TextBox 5">
              <a:extLst>
                <a:ext uri="{FF2B5EF4-FFF2-40B4-BE49-F238E27FC236}">
                  <a16:creationId xmlns:a16="http://schemas.microsoft.com/office/drawing/2014/main" id="{C76FBD41-19AD-EE2A-954E-3B9E80CE468B}"/>
                </a:ext>
              </a:extLst>
            </p:cNvPr>
            <p:cNvSpPr txBox="1"/>
            <p:nvPr/>
          </p:nvSpPr>
          <p:spPr>
            <a:xfrm rot="161966">
              <a:off x="1170820" y="250418"/>
              <a:ext cx="3119765" cy="830997"/>
            </a:xfrm>
            <a:prstGeom prst="rect">
              <a:avLst/>
            </a:prstGeom>
            <a:noFill/>
          </p:spPr>
          <p:txBody>
            <a:bodyPr wrap="none" rtlCol="0">
              <a:spAutoFit/>
            </a:bodyPr>
            <a:lstStyle/>
            <a:p>
              <a:r>
                <a:rPr lang="en-US" sz="4800" dirty="0" err="1">
                  <a:solidFill>
                    <a:srgbClr val="49ECEA"/>
                  </a:solidFill>
                  <a:latin typeface="Wotfard Bold" panose="00000800000000000000" pitchFamily="50" charset="0"/>
                </a:rPr>
                <a:t>Ergonomy</a:t>
              </a:r>
              <a:endParaRPr lang="en-US" sz="4800" dirty="0">
                <a:solidFill>
                  <a:srgbClr val="49ECEA"/>
                </a:solidFill>
                <a:latin typeface="Wotfard Bold" panose="00000800000000000000" pitchFamily="50" charset="0"/>
              </a:endParaRPr>
            </a:p>
          </p:txBody>
        </p:sp>
        <p:sp>
          <p:nvSpPr>
            <p:cNvPr id="8" name="TextBox 7">
              <a:extLst>
                <a:ext uri="{FF2B5EF4-FFF2-40B4-BE49-F238E27FC236}">
                  <a16:creationId xmlns:a16="http://schemas.microsoft.com/office/drawing/2014/main" id="{30625FBC-62A1-8B8F-B85D-0E7D1A876587}"/>
                </a:ext>
              </a:extLst>
            </p:cNvPr>
            <p:cNvSpPr txBox="1"/>
            <p:nvPr/>
          </p:nvSpPr>
          <p:spPr>
            <a:xfrm rot="161966">
              <a:off x="1085802" y="209145"/>
              <a:ext cx="3119765" cy="830997"/>
            </a:xfrm>
            <a:prstGeom prst="rect">
              <a:avLst/>
            </a:prstGeom>
            <a:noFill/>
          </p:spPr>
          <p:txBody>
            <a:bodyPr wrap="none" rtlCol="0">
              <a:spAutoFit/>
            </a:bodyPr>
            <a:lstStyle/>
            <a:p>
              <a:r>
                <a:rPr lang="en-US" sz="4800" dirty="0" err="1">
                  <a:solidFill>
                    <a:srgbClr val="FF36C4"/>
                  </a:solidFill>
                  <a:latin typeface="Wotfard Bold" panose="00000800000000000000" pitchFamily="50" charset="0"/>
                </a:rPr>
                <a:t>Ergonomy</a:t>
              </a:r>
              <a:endParaRPr lang="en-US" sz="4800" dirty="0">
                <a:solidFill>
                  <a:srgbClr val="FF36C4"/>
                </a:solidFill>
                <a:latin typeface="Wotfard Bold" panose="00000800000000000000" pitchFamily="50" charset="0"/>
              </a:endParaRPr>
            </a:p>
          </p:txBody>
        </p:sp>
        <p:sp>
          <p:nvSpPr>
            <p:cNvPr id="9" name="TextBox 8">
              <a:extLst>
                <a:ext uri="{FF2B5EF4-FFF2-40B4-BE49-F238E27FC236}">
                  <a16:creationId xmlns:a16="http://schemas.microsoft.com/office/drawing/2014/main" id="{3CDCA3EA-D8D3-EF46-C506-7B3B5F8FE0B1}"/>
                </a:ext>
              </a:extLst>
            </p:cNvPr>
            <p:cNvSpPr txBox="1"/>
            <p:nvPr/>
          </p:nvSpPr>
          <p:spPr>
            <a:xfrm rot="161966">
              <a:off x="1133074" y="227401"/>
              <a:ext cx="3119765" cy="830997"/>
            </a:xfrm>
            <a:prstGeom prst="rect">
              <a:avLst/>
            </a:prstGeom>
            <a:noFill/>
          </p:spPr>
          <p:txBody>
            <a:bodyPr wrap="none" rtlCol="0">
              <a:spAutoFit/>
            </a:bodyPr>
            <a:lstStyle/>
            <a:p>
              <a:r>
                <a:rPr lang="en-US" sz="4800" dirty="0" err="1">
                  <a:solidFill>
                    <a:sysClr val="windowText" lastClr="000000"/>
                  </a:solidFill>
                  <a:latin typeface="Wotfard Bold" panose="00000800000000000000" pitchFamily="50" charset="0"/>
                </a:rPr>
                <a:t>Ergonomy</a:t>
              </a:r>
              <a:endParaRPr lang="en-US" sz="4800" dirty="0">
                <a:solidFill>
                  <a:sysClr val="windowText" lastClr="000000"/>
                </a:solidFill>
                <a:latin typeface="Wotfard Bold" panose="00000800000000000000" pitchFamily="50" charset="0"/>
              </a:endParaRPr>
            </a:p>
          </p:txBody>
        </p:sp>
      </p:grpSp>
      <p:sp>
        <p:nvSpPr>
          <p:cNvPr id="3" name="TextBox 2">
            <a:extLst>
              <a:ext uri="{FF2B5EF4-FFF2-40B4-BE49-F238E27FC236}">
                <a16:creationId xmlns:a16="http://schemas.microsoft.com/office/drawing/2014/main" id="{1D33AB2E-AA59-4AF5-DFC1-1B294190E8D9}"/>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pic>
        <p:nvPicPr>
          <p:cNvPr id="18" name="Picture 17" descr="A picture containing graphics, colorfulness, circle, graphic design&#10;&#10;Description automatically generated">
            <a:extLst>
              <a:ext uri="{FF2B5EF4-FFF2-40B4-BE49-F238E27FC236}">
                <a16:creationId xmlns:a16="http://schemas.microsoft.com/office/drawing/2014/main" id="{DA0E4BD1-999C-9FC1-7A15-B2C74BC610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152" y="2828882"/>
            <a:ext cx="1833022" cy="2324584"/>
          </a:xfrm>
          <a:prstGeom prst="rect">
            <a:avLst/>
          </a:prstGeom>
          <a:effectLst>
            <a:glow rad="88900">
              <a:schemeClr val="tx1">
                <a:alpha val="0"/>
              </a:schemeClr>
            </a:glow>
          </a:effectLst>
        </p:spPr>
      </p:pic>
      <p:grpSp>
        <p:nvGrpSpPr>
          <p:cNvPr id="54" name="Group 53">
            <a:extLst>
              <a:ext uri="{FF2B5EF4-FFF2-40B4-BE49-F238E27FC236}">
                <a16:creationId xmlns:a16="http://schemas.microsoft.com/office/drawing/2014/main" id="{DE3F231E-59E7-1648-4E78-4C228755B09E}"/>
              </a:ext>
            </a:extLst>
          </p:cNvPr>
          <p:cNvGrpSpPr/>
          <p:nvPr/>
        </p:nvGrpSpPr>
        <p:grpSpPr>
          <a:xfrm>
            <a:off x="1370656" y="2336224"/>
            <a:ext cx="7750638" cy="3309900"/>
            <a:chOff x="456254" y="2336224"/>
            <a:chExt cx="7750638" cy="3309900"/>
          </a:xfrm>
        </p:grpSpPr>
        <p:pic>
          <p:nvPicPr>
            <p:cNvPr id="21" name="Picture 20" descr="A picture containing rectangle, square, colorfulness, screenshot&#10;&#10;Description automatically generated">
              <a:extLst>
                <a:ext uri="{FF2B5EF4-FFF2-40B4-BE49-F238E27FC236}">
                  <a16:creationId xmlns:a16="http://schemas.microsoft.com/office/drawing/2014/main" id="{94D5CBBB-7218-09DE-1F10-7900346433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254" y="2336224"/>
              <a:ext cx="7750638" cy="3309900"/>
            </a:xfrm>
            <a:prstGeom prst="rect">
              <a:avLst/>
            </a:prstGeom>
            <a:effectLst>
              <a:glow rad="38100">
                <a:schemeClr val="tx1">
                  <a:alpha val="12000"/>
                </a:schemeClr>
              </a:glow>
            </a:effectLst>
          </p:spPr>
        </p:pic>
        <p:sp>
          <p:nvSpPr>
            <p:cNvPr id="19" name="TextBox 18">
              <a:extLst>
                <a:ext uri="{FF2B5EF4-FFF2-40B4-BE49-F238E27FC236}">
                  <a16:creationId xmlns:a16="http://schemas.microsoft.com/office/drawing/2014/main" id="{DA6DF006-62EF-0E27-F964-B3F7FC16A909}"/>
                </a:ext>
              </a:extLst>
            </p:cNvPr>
            <p:cNvSpPr txBox="1"/>
            <p:nvPr/>
          </p:nvSpPr>
          <p:spPr>
            <a:xfrm>
              <a:off x="1963696" y="3352973"/>
              <a:ext cx="357791" cy="646331"/>
            </a:xfrm>
            <a:prstGeom prst="rect">
              <a:avLst/>
            </a:prstGeom>
            <a:noFill/>
          </p:spPr>
          <p:txBody>
            <a:bodyPr wrap="none" rtlCol="0">
              <a:spAutoFit/>
            </a:bodyPr>
            <a:lstStyle/>
            <a:p>
              <a:pPr algn="ctr"/>
              <a:r>
                <a:rPr lang="en-US" sz="3600" dirty="0">
                  <a:solidFill>
                    <a:srgbClr val="FF0000"/>
                  </a:solidFill>
                  <a:latin typeface="Arbata Compact" pitchFamily="2" charset="-128"/>
                  <a:ea typeface="Arbata Compact" pitchFamily="2" charset="-128"/>
                  <a:cs typeface="Arbata Compact" pitchFamily="2" charset="-128"/>
                </a:rPr>
                <a:t>Z</a:t>
              </a:r>
            </a:p>
          </p:txBody>
        </p:sp>
        <p:sp>
          <p:nvSpPr>
            <p:cNvPr id="20" name="TextBox 19">
              <a:extLst>
                <a:ext uri="{FF2B5EF4-FFF2-40B4-BE49-F238E27FC236}">
                  <a16:creationId xmlns:a16="http://schemas.microsoft.com/office/drawing/2014/main" id="{127E5DCA-F13A-FF60-94DF-8B2F90082FC6}"/>
                </a:ext>
              </a:extLst>
            </p:cNvPr>
            <p:cNvSpPr txBox="1"/>
            <p:nvPr/>
          </p:nvSpPr>
          <p:spPr>
            <a:xfrm>
              <a:off x="1578767" y="3844740"/>
              <a:ext cx="357791" cy="646331"/>
            </a:xfrm>
            <a:prstGeom prst="rect">
              <a:avLst/>
            </a:prstGeom>
            <a:noFill/>
          </p:spPr>
          <p:txBody>
            <a:bodyPr wrap="none" rtlCol="0">
              <a:spAutoFit/>
            </a:bodyPr>
            <a:lstStyle/>
            <a:p>
              <a:pPr algn="ctr"/>
              <a:r>
                <a:rPr lang="en-US" sz="3600" dirty="0">
                  <a:solidFill>
                    <a:srgbClr val="FF0000"/>
                  </a:solidFill>
                  <a:latin typeface="Arbata Compact" pitchFamily="2" charset="-128"/>
                  <a:ea typeface="Arbata Compact" pitchFamily="2" charset="-128"/>
                  <a:cs typeface="Arbata Compact" pitchFamily="2" charset="-128"/>
                </a:rPr>
                <a:t>Q</a:t>
              </a:r>
            </a:p>
          </p:txBody>
        </p:sp>
        <p:sp>
          <p:nvSpPr>
            <p:cNvPr id="22" name="TextBox 21">
              <a:extLst>
                <a:ext uri="{FF2B5EF4-FFF2-40B4-BE49-F238E27FC236}">
                  <a16:creationId xmlns:a16="http://schemas.microsoft.com/office/drawing/2014/main" id="{F0E061DE-C7E1-1862-51CE-439B80B76ACA}"/>
                </a:ext>
              </a:extLst>
            </p:cNvPr>
            <p:cNvSpPr txBox="1"/>
            <p:nvPr/>
          </p:nvSpPr>
          <p:spPr>
            <a:xfrm>
              <a:off x="2079959" y="3855737"/>
              <a:ext cx="357791" cy="646331"/>
            </a:xfrm>
            <a:prstGeom prst="rect">
              <a:avLst/>
            </a:prstGeom>
            <a:noFill/>
          </p:spPr>
          <p:txBody>
            <a:bodyPr wrap="none" rtlCol="0">
              <a:spAutoFit/>
            </a:bodyPr>
            <a:lstStyle/>
            <a:p>
              <a:pPr algn="ctr"/>
              <a:r>
                <a:rPr lang="en-US" sz="3600" dirty="0">
                  <a:solidFill>
                    <a:srgbClr val="FF0000"/>
                  </a:solidFill>
                  <a:latin typeface="Arbata Compact" pitchFamily="2" charset="-128"/>
                  <a:ea typeface="Arbata Compact" pitchFamily="2" charset="-128"/>
                  <a:cs typeface="Arbata Compact" pitchFamily="2" charset="-128"/>
                </a:rPr>
                <a:t>S</a:t>
              </a:r>
            </a:p>
          </p:txBody>
        </p:sp>
        <p:sp>
          <p:nvSpPr>
            <p:cNvPr id="23" name="TextBox 22">
              <a:extLst>
                <a:ext uri="{FF2B5EF4-FFF2-40B4-BE49-F238E27FC236}">
                  <a16:creationId xmlns:a16="http://schemas.microsoft.com/office/drawing/2014/main" id="{354354AA-6E8A-791E-1B63-3A2611E08C5D}"/>
                </a:ext>
              </a:extLst>
            </p:cNvPr>
            <p:cNvSpPr txBox="1"/>
            <p:nvPr/>
          </p:nvSpPr>
          <p:spPr>
            <a:xfrm>
              <a:off x="2581150" y="3857307"/>
              <a:ext cx="357791" cy="646331"/>
            </a:xfrm>
            <a:prstGeom prst="rect">
              <a:avLst/>
            </a:prstGeom>
            <a:noFill/>
          </p:spPr>
          <p:txBody>
            <a:bodyPr wrap="none" rtlCol="0">
              <a:spAutoFit/>
            </a:bodyPr>
            <a:lstStyle/>
            <a:p>
              <a:pPr algn="ctr"/>
              <a:r>
                <a:rPr lang="en-US" sz="3600" dirty="0">
                  <a:solidFill>
                    <a:srgbClr val="FF0000"/>
                  </a:solidFill>
                  <a:latin typeface="Arbata Compact" pitchFamily="2" charset="-128"/>
                  <a:ea typeface="Arbata Compact" pitchFamily="2" charset="-128"/>
                  <a:cs typeface="Arbata Compact" pitchFamily="2" charset="-128"/>
                </a:rPr>
                <a:t>D</a:t>
              </a:r>
            </a:p>
          </p:txBody>
        </p:sp>
        <p:sp>
          <p:nvSpPr>
            <p:cNvPr id="24" name="TextBox 23">
              <a:extLst>
                <a:ext uri="{FF2B5EF4-FFF2-40B4-BE49-F238E27FC236}">
                  <a16:creationId xmlns:a16="http://schemas.microsoft.com/office/drawing/2014/main" id="{0D46F575-59F1-A99A-EEEC-B8BAF0BB5429}"/>
                </a:ext>
              </a:extLst>
            </p:cNvPr>
            <p:cNvSpPr txBox="1"/>
            <p:nvPr/>
          </p:nvSpPr>
          <p:spPr>
            <a:xfrm>
              <a:off x="1466287" y="3352973"/>
              <a:ext cx="357791" cy="646331"/>
            </a:xfrm>
            <a:prstGeom prst="rect">
              <a:avLst/>
            </a:prstGeom>
            <a:noFill/>
          </p:spPr>
          <p:txBody>
            <a:bodyPr wrap="none" rtlCol="0">
              <a:spAutoFit/>
            </a:bodyPr>
            <a:lstStyle/>
            <a:p>
              <a:pPr algn="ctr"/>
              <a:r>
                <a:rPr lang="en-US" sz="3600" dirty="0">
                  <a:solidFill>
                    <a:srgbClr val="00B050"/>
                  </a:solidFill>
                  <a:latin typeface="Arbata Compact" pitchFamily="2" charset="-128"/>
                  <a:ea typeface="Arbata Compact" pitchFamily="2" charset="-128"/>
                  <a:cs typeface="Arbata Compact" pitchFamily="2" charset="-128"/>
                </a:rPr>
                <a:t>A</a:t>
              </a:r>
            </a:p>
          </p:txBody>
        </p:sp>
        <p:sp>
          <p:nvSpPr>
            <p:cNvPr id="25" name="TextBox 24">
              <a:extLst>
                <a:ext uri="{FF2B5EF4-FFF2-40B4-BE49-F238E27FC236}">
                  <a16:creationId xmlns:a16="http://schemas.microsoft.com/office/drawing/2014/main" id="{D30127C0-1E2A-E8D0-2302-05434C8EAA63}"/>
                </a:ext>
              </a:extLst>
            </p:cNvPr>
            <p:cNvSpPr txBox="1"/>
            <p:nvPr/>
          </p:nvSpPr>
          <p:spPr>
            <a:xfrm>
              <a:off x="2467103" y="3354542"/>
              <a:ext cx="357791" cy="646331"/>
            </a:xfrm>
            <a:prstGeom prst="rect">
              <a:avLst/>
            </a:prstGeom>
            <a:noFill/>
          </p:spPr>
          <p:txBody>
            <a:bodyPr wrap="none" rtlCol="0">
              <a:spAutoFit/>
            </a:bodyPr>
            <a:lstStyle/>
            <a:p>
              <a:pPr algn="ctr"/>
              <a:r>
                <a:rPr lang="en-US" sz="3600" dirty="0">
                  <a:solidFill>
                    <a:srgbClr val="00B050"/>
                  </a:solidFill>
                  <a:latin typeface="Arbata Compact" pitchFamily="2" charset="-128"/>
                  <a:ea typeface="Arbata Compact" pitchFamily="2" charset="-128"/>
                  <a:cs typeface="Arbata Compact" pitchFamily="2" charset="-128"/>
                </a:rPr>
                <a:t>E</a:t>
              </a:r>
            </a:p>
          </p:txBody>
        </p:sp>
        <p:sp>
          <p:nvSpPr>
            <p:cNvPr id="26" name="TextBox 25">
              <a:extLst>
                <a:ext uri="{FF2B5EF4-FFF2-40B4-BE49-F238E27FC236}">
                  <a16:creationId xmlns:a16="http://schemas.microsoft.com/office/drawing/2014/main" id="{414A8F1C-D95B-60B5-34D2-54EA512052DD}"/>
                </a:ext>
              </a:extLst>
            </p:cNvPr>
            <p:cNvSpPr txBox="1"/>
            <p:nvPr/>
          </p:nvSpPr>
          <p:spPr>
            <a:xfrm>
              <a:off x="3090849" y="3855737"/>
              <a:ext cx="357791" cy="646331"/>
            </a:xfrm>
            <a:prstGeom prst="rect">
              <a:avLst/>
            </a:prstGeom>
            <a:noFill/>
          </p:spPr>
          <p:txBody>
            <a:bodyPr wrap="none" rtlCol="0">
              <a:spAutoFit/>
            </a:bodyPr>
            <a:lstStyle/>
            <a:p>
              <a:pPr algn="ctr"/>
              <a:r>
                <a:rPr lang="en-US" sz="3600" dirty="0">
                  <a:solidFill>
                    <a:srgbClr val="00B050"/>
                  </a:solidFill>
                  <a:latin typeface="Arbata Compact" pitchFamily="2" charset="-128"/>
                  <a:ea typeface="Arbata Compact" pitchFamily="2" charset="-128"/>
                  <a:cs typeface="Arbata Compact" pitchFamily="2" charset="-128"/>
                </a:rPr>
                <a:t>F</a:t>
              </a:r>
            </a:p>
          </p:txBody>
        </p:sp>
        <p:sp>
          <p:nvSpPr>
            <p:cNvPr id="27" name="TextBox 26">
              <a:extLst>
                <a:ext uri="{FF2B5EF4-FFF2-40B4-BE49-F238E27FC236}">
                  <a16:creationId xmlns:a16="http://schemas.microsoft.com/office/drawing/2014/main" id="{8BE8D606-8F52-8A3F-4890-4439B754F06D}"/>
                </a:ext>
              </a:extLst>
            </p:cNvPr>
            <p:cNvSpPr txBox="1"/>
            <p:nvPr/>
          </p:nvSpPr>
          <p:spPr>
            <a:xfrm>
              <a:off x="4525868" y="3348256"/>
              <a:ext cx="300083" cy="646331"/>
            </a:xfrm>
            <a:prstGeom prst="rect">
              <a:avLst/>
            </a:prstGeom>
            <a:noFill/>
          </p:spPr>
          <p:txBody>
            <a:bodyPr wrap="none" rtlCol="0">
              <a:spAutoFit/>
            </a:bodyPr>
            <a:lstStyle/>
            <a:p>
              <a:pPr algn="ctr"/>
              <a:r>
                <a:rPr lang="en-US" sz="3600" dirty="0">
                  <a:solidFill>
                    <a:srgbClr val="00B050"/>
                  </a:solidFill>
                  <a:latin typeface="Arbata Compact" pitchFamily="2" charset="-128"/>
                  <a:ea typeface="Arbata Compact" pitchFamily="2" charset="-128"/>
                  <a:cs typeface="Arbata Compact" pitchFamily="2" charset="-128"/>
                </a:rPr>
                <a:t>I</a:t>
              </a:r>
            </a:p>
          </p:txBody>
        </p:sp>
        <p:sp>
          <p:nvSpPr>
            <p:cNvPr id="28" name="TextBox 27">
              <a:extLst>
                <a:ext uri="{FF2B5EF4-FFF2-40B4-BE49-F238E27FC236}">
                  <a16:creationId xmlns:a16="http://schemas.microsoft.com/office/drawing/2014/main" id="{87BA2BA9-2F4E-46AD-3934-74BEB8A51A99}"/>
                </a:ext>
              </a:extLst>
            </p:cNvPr>
            <p:cNvSpPr txBox="1"/>
            <p:nvPr/>
          </p:nvSpPr>
          <p:spPr>
            <a:xfrm>
              <a:off x="3647518" y="4894255"/>
              <a:ext cx="1415772" cy="584775"/>
            </a:xfrm>
            <a:prstGeom prst="rect">
              <a:avLst/>
            </a:prstGeom>
            <a:noFill/>
          </p:spPr>
          <p:txBody>
            <a:bodyPr wrap="none" rtlCol="0">
              <a:spAutoFit/>
            </a:bodyPr>
            <a:lstStyle/>
            <a:p>
              <a:pPr algn="ctr"/>
              <a:r>
                <a:rPr lang="en-US" sz="3200" dirty="0">
                  <a:solidFill>
                    <a:srgbClr val="FB0EB9"/>
                  </a:solidFill>
                  <a:latin typeface="Arbata Compact" pitchFamily="2" charset="-128"/>
                  <a:ea typeface="Arbata Compact" pitchFamily="2" charset="-128"/>
                  <a:cs typeface="Arbata Compact" pitchFamily="2" charset="-128"/>
                </a:rPr>
                <a:t>SPACEBAR</a:t>
              </a:r>
            </a:p>
          </p:txBody>
        </p:sp>
        <p:sp>
          <p:nvSpPr>
            <p:cNvPr id="29" name="TextBox 28">
              <a:extLst>
                <a:ext uri="{FF2B5EF4-FFF2-40B4-BE49-F238E27FC236}">
                  <a16:creationId xmlns:a16="http://schemas.microsoft.com/office/drawing/2014/main" id="{BC43BB2E-C308-3B34-2559-4BE8A2112406}"/>
                </a:ext>
              </a:extLst>
            </p:cNvPr>
            <p:cNvSpPr txBox="1"/>
            <p:nvPr/>
          </p:nvSpPr>
          <p:spPr>
            <a:xfrm>
              <a:off x="738166" y="4405633"/>
              <a:ext cx="902811" cy="584775"/>
            </a:xfrm>
            <a:prstGeom prst="rect">
              <a:avLst/>
            </a:prstGeom>
            <a:noFill/>
          </p:spPr>
          <p:txBody>
            <a:bodyPr wrap="none" rtlCol="0">
              <a:spAutoFit/>
            </a:bodyPr>
            <a:lstStyle/>
            <a:p>
              <a:pPr algn="ctr"/>
              <a:r>
                <a:rPr lang="en-US" sz="3200" dirty="0">
                  <a:solidFill>
                    <a:srgbClr val="FB0EB9"/>
                  </a:solidFill>
                  <a:latin typeface="Arbata Compact" pitchFamily="2" charset="-128"/>
                  <a:ea typeface="Arbata Compact" pitchFamily="2" charset="-128"/>
                  <a:cs typeface="Arbata Compact" pitchFamily="2" charset="-128"/>
                </a:rPr>
                <a:t>SHIFT</a:t>
              </a:r>
            </a:p>
          </p:txBody>
        </p:sp>
        <p:sp>
          <p:nvSpPr>
            <p:cNvPr id="30" name="TextBox 29">
              <a:extLst>
                <a:ext uri="{FF2B5EF4-FFF2-40B4-BE49-F238E27FC236}">
                  <a16:creationId xmlns:a16="http://schemas.microsoft.com/office/drawing/2014/main" id="{E8E86B24-CD62-DBC1-0649-C9352C7F2574}"/>
                </a:ext>
              </a:extLst>
            </p:cNvPr>
            <p:cNvSpPr txBox="1"/>
            <p:nvPr/>
          </p:nvSpPr>
          <p:spPr>
            <a:xfrm>
              <a:off x="596468" y="4897398"/>
              <a:ext cx="774571" cy="584775"/>
            </a:xfrm>
            <a:prstGeom prst="rect">
              <a:avLst/>
            </a:prstGeom>
            <a:noFill/>
          </p:spPr>
          <p:txBody>
            <a:bodyPr wrap="none" rtlCol="0">
              <a:spAutoFit/>
            </a:bodyPr>
            <a:lstStyle/>
            <a:p>
              <a:pPr algn="ctr"/>
              <a:r>
                <a:rPr lang="en-US" sz="3200" dirty="0">
                  <a:solidFill>
                    <a:srgbClr val="FB0EB9"/>
                  </a:solidFill>
                  <a:latin typeface="Arbata Compact" pitchFamily="2" charset="-128"/>
                  <a:ea typeface="Arbata Compact" pitchFamily="2" charset="-128"/>
                  <a:cs typeface="Arbata Compact" pitchFamily="2" charset="-128"/>
                </a:rPr>
                <a:t>CTRL</a:t>
              </a:r>
            </a:p>
          </p:txBody>
        </p:sp>
        <p:sp>
          <p:nvSpPr>
            <p:cNvPr id="31" name="TextBox 30">
              <a:extLst>
                <a:ext uri="{FF2B5EF4-FFF2-40B4-BE49-F238E27FC236}">
                  <a16:creationId xmlns:a16="http://schemas.microsoft.com/office/drawing/2014/main" id="{159F7E80-1833-5D3D-CD28-0AD0B39089EA}"/>
                </a:ext>
              </a:extLst>
            </p:cNvPr>
            <p:cNvSpPr txBox="1"/>
            <p:nvPr/>
          </p:nvSpPr>
          <p:spPr>
            <a:xfrm>
              <a:off x="718720" y="2419720"/>
              <a:ext cx="646331" cy="584775"/>
            </a:xfrm>
            <a:prstGeom prst="rect">
              <a:avLst/>
            </a:prstGeom>
            <a:noFill/>
          </p:spPr>
          <p:txBody>
            <a:bodyPr wrap="none" rtlCol="0">
              <a:spAutoFit/>
            </a:bodyPr>
            <a:lstStyle/>
            <a:p>
              <a:pPr algn="ctr"/>
              <a:r>
                <a:rPr lang="en-US" sz="3200" dirty="0">
                  <a:solidFill>
                    <a:srgbClr val="FB0EB9"/>
                  </a:solidFill>
                  <a:latin typeface="Arbata Compact" pitchFamily="2" charset="-128"/>
                  <a:ea typeface="Arbata Compact" pitchFamily="2" charset="-128"/>
                  <a:cs typeface="Arbata Compact" pitchFamily="2" charset="-128"/>
                </a:rPr>
                <a:t>ESC</a:t>
              </a:r>
            </a:p>
          </p:txBody>
        </p:sp>
        <p:sp>
          <p:nvSpPr>
            <p:cNvPr id="36" name="TextBox 35">
              <a:extLst>
                <a:ext uri="{FF2B5EF4-FFF2-40B4-BE49-F238E27FC236}">
                  <a16:creationId xmlns:a16="http://schemas.microsoft.com/office/drawing/2014/main" id="{6A3B1B80-20B0-4607-CFA7-D38F7C2704E5}"/>
                </a:ext>
              </a:extLst>
            </p:cNvPr>
            <p:cNvSpPr txBox="1"/>
            <p:nvPr/>
          </p:nvSpPr>
          <p:spPr>
            <a:xfrm>
              <a:off x="1207516" y="2873781"/>
              <a:ext cx="312907" cy="584775"/>
            </a:xfrm>
            <a:prstGeom prst="rect">
              <a:avLst/>
            </a:prstGeom>
            <a:noFill/>
          </p:spPr>
          <p:txBody>
            <a:bodyPr wrap="none" rtlCol="0">
              <a:spAutoFit/>
            </a:bodyPr>
            <a:lstStyle/>
            <a:p>
              <a:pPr algn="ctr"/>
              <a:r>
                <a:rPr lang="en-US" sz="3200" dirty="0">
                  <a:solidFill>
                    <a:srgbClr val="0070C0"/>
                  </a:solidFill>
                  <a:latin typeface="Arbata Compact" pitchFamily="2" charset="-128"/>
                  <a:ea typeface="Arbata Compact" pitchFamily="2" charset="-128"/>
                  <a:cs typeface="Arbata Compact" pitchFamily="2" charset="-128"/>
                </a:rPr>
                <a:t>1</a:t>
              </a:r>
            </a:p>
          </p:txBody>
        </p:sp>
        <p:sp>
          <p:nvSpPr>
            <p:cNvPr id="37" name="TextBox 36">
              <a:extLst>
                <a:ext uri="{FF2B5EF4-FFF2-40B4-BE49-F238E27FC236}">
                  <a16:creationId xmlns:a16="http://schemas.microsoft.com/office/drawing/2014/main" id="{1CC3B93A-377A-E8C1-918D-38E91D4C978F}"/>
                </a:ext>
              </a:extLst>
            </p:cNvPr>
            <p:cNvSpPr txBox="1"/>
            <p:nvPr/>
          </p:nvSpPr>
          <p:spPr>
            <a:xfrm>
              <a:off x="1708707" y="2875354"/>
              <a:ext cx="312907" cy="584775"/>
            </a:xfrm>
            <a:prstGeom prst="rect">
              <a:avLst/>
            </a:prstGeom>
            <a:noFill/>
          </p:spPr>
          <p:txBody>
            <a:bodyPr wrap="none" rtlCol="0">
              <a:spAutoFit/>
            </a:bodyPr>
            <a:lstStyle/>
            <a:p>
              <a:pPr algn="ctr"/>
              <a:r>
                <a:rPr lang="en-US" sz="3200" dirty="0">
                  <a:solidFill>
                    <a:srgbClr val="0070C0"/>
                  </a:solidFill>
                  <a:latin typeface="Arbata Compact" pitchFamily="2" charset="-128"/>
                  <a:ea typeface="Arbata Compact" pitchFamily="2" charset="-128"/>
                  <a:cs typeface="Arbata Compact" pitchFamily="2" charset="-128"/>
                </a:rPr>
                <a:t>2</a:t>
              </a:r>
            </a:p>
          </p:txBody>
        </p:sp>
        <p:sp>
          <p:nvSpPr>
            <p:cNvPr id="38" name="TextBox 37">
              <a:extLst>
                <a:ext uri="{FF2B5EF4-FFF2-40B4-BE49-F238E27FC236}">
                  <a16:creationId xmlns:a16="http://schemas.microsoft.com/office/drawing/2014/main" id="{2DAFF9B0-4145-9993-712D-B4301D51136D}"/>
                </a:ext>
              </a:extLst>
            </p:cNvPr>
            <p:cNvSpPr txBox="1"/>
            <p:nvPr/>
          </p:nvSpPr>
          <p:spPr>
            <a:xfrm>
              <a:off x="2209898" y="2876927"/>
              <a:ext cx="312907" cy="584775"/>
            </a:xfrm>
            <a:prstGeom prst="rect">
              <a:avLst/>
            </a:prstGeom>
            <a:noFill/>
          </p:spPr>
          <p:txBody>
            <a:bodyPr wrap="none" rtlCol="0">
              <a:spAutoFit/>
            </a:bodyPr>
            <a:lstStyle/>
            <a:p>
              <a:pPr algn="ctr"/>
              <a:r>
                <a:rPr lang="en-US" sz="3200" dirty="0">
                  <a:solidFill>
                    <a:srgbClr val="0070C0"/>
                  </a:solidFill>
                  <a:latin typeface="Arbata Compact" pitchFamily="2" charset="-128"/>
                  <a:ea typeface="Arbata Compact" pitchFamily="2" charset="-128"/>
                  <a:cs typeface="Arbata Compact" pitchFamily="2" charset="-128"/>
                </a:rPr>
                <a:t>3</a:t>
              </a:r>
            </a:p>
          </p:txBody>
        </p:sp>
        <p:sp>
          <p:nvSpPr>
            <p:cNvPr id="39" name="TextBox 38">
              <a:extLst>
                <a:ext uri="{FF2B5EF4-FFF2-40B4-BE49-F238E27FC236}">
                  <a16:creationId xmlns:a16="http://schemas.microsoft.com/office/drawing/2014/main" id="{AA1A6E30-72C2-B519-DFB5-88B2D116FADE}"/>
                </a:ext>
              </a:extLst>
            </p:cNvPr>
            <p:cNvSpPr txBox="1"/>
            <p:nvPr/>
          </p:nvSpPr>
          <p:spPr>
            <a:xfrm>
              <a:off x="2711090" y="2869072"/>
              <a:ext cx="312907" cy="584775"/>
            </a:xfrm>
            <a:prstGeom prst="rect">
              <a:avLst/>
            </a:prstGeom>
            <a:noFill/>
          </p:spPr>
          <p:txBody>
            <a:bodyPr wrap="none" rtlCol="0">
              <a:spAutoFit/>
            </a:bodyPr>
            <a:lstStyle/>
            <a:p>
              <a:pPr algn="ctr"/>
              <a:r>
                <a:rPr lang="en-US" sz="3200" dirty="0">
                  <a:solidFill>
                    <a:srgbClr val="0070C0"/>
                  </a:solidFill>
                  <a:latin typeface="Arbata Compact" pitchFamily="2" charset="-128"/>
                  <a:ea typeface="Arbata Compact" pitchFamily="2" charset="-128"/>
                  <a:cs typeface="Arbata Compact" pitchFamily="2" charset="-128"/>
                </a:rPr>
                <a:t>4</a:t>
              </a:r>
            </a:p>
          </p:txBody>
        </p:sp>
      </p:grpSp>
      <p:cxnSp>
        <p:nvCxnSpPr>
          <p:cNvPr id="40" name="Straight Connector 39">
            <a:extLst>
              <a:ext uri="{FF2B5EF4-FFF2-40B4-BE49-F238E27FC236}">
                <a16:creationId xmlns:a16="http://schemas.microsoft.com/office/drawing/2014/main" id="{81998960-ECF7-C825-A16C-36BFDABF37BC}"/>
              </a:ext>
            </a:extLst>
          </p:cNvPr>
          <p:cNvCxnSpPr>
            <a:cxnSpLocks/>
          </p:cNvCxnSpPr>
          <p:nvPr/>
        </p:nvCxnSpPr>
        <p:spPr>
          <a:xfrm flipV="1">
            <a:off x="10107758" y="2411640"/>
            <a:ext cx="0" cy="1211099"/>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24226BE-9A5E-5F28-CEA6-AD0E9D7B8494}"/>
              </a:ext>
            </a:extLst>
          </p:cNvPr>
          <p:cNvCxnSpPr>
            <a:cxnSpLocks/>
            <a:endCxn id="79" idx="2"/>
          </p:cNvCxnSpPr>
          <p:nvPr/>
        </p:nvCxnSpPr>
        <p:spPr>
          <a:xfrm flipH="1" flipV="1">
            <a:off x="10804828" y="1758906"/>
            <a:ext cx="2084" cy="1504776"/>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E451796-55E1-748C-E200-1EBE5C083DCF}"/>
              </a:ext>
            </a:extLst>
          </p:cNvPr>
          <p:cNvCxnSpPr>
            <a:cxnSpLocks/>
          </p:cNvCxnSpPr>
          <p:nvPr/>
        </p:nvCxnSpPr>
        <p:spPr>
          <a:xfrm flipV="1">
            <a:off x="10459691" y="2063581"/>
            <a:ext cx="0" cy="1390266"/>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C3FAD25-22EC-A2D7-771E-9E97CBA4B8F5}"/>
              </a:ext>
            </a:extLst>
          </p:cNvPr>
          <p:cNvCxnSpPr>
            <a:cxnSpLocks/>
          </p:cNvCxnSpPr>
          <p:nvPr/>
        </p:nvCxnSpPr>
        <p:spPr>
          <a:xfrm flipV="1">
            <a:off x="5568227" y="2052583"/>
            <a:ext cx="0" cy="1423552"/>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2CE3240-5CE3-C701-DBFD-E0BC57373EB8}"/>
              </a:ext>
            </a:extLst>
          </p:cNvPr>
          <p:cNvCxnSpPr>
            <a:cxnSpLocks/>
          </p:cNvCxnSpPr>
          <p:nvPr/>
        </p:nvCxnSpPr>
        <p:spPr>
          <a:xfrm flipV="1">
            <a:off x="4174632" y="2052583"/>
            <a:ext cx="0" cy="1924749"/>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4ED8DB7-C8A5-83A4-F237-4F5990C7C8DF}"/>
              </a:ext>
            </a:extLst>
          </p:cNvPr>
          <p:cNvCxnSpPr>
            <a:cxnSpLocks/>
          </p:cNvCxnSpPr>
          <p:nvPr/>
        </p:nvCxnSpPr>
        <p:spPr>
          <a:xfrm flipV="1">
            <a:off x="3543037" y="2063581"/>
            <a:ext cx="0" cy="1423552"/>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979FFE9-6603-033E-9B66-6280FBC84793}"/>
              </a:ext>
            </a:extLst>
          </p:cNvPr>
          <p:cNvCxnSpPr>
            <a:cxnSpLocks/>
          </p:cNvCxnSpPr>
          <p:nvPr/>
        </p:nvCxnSpPr>
        <p:spPr>
          <a:xfrm rot="16200000" flipV="1">
            <a:off x="1734662" y="3488597"/>
            <a:ext cx="0" cy="1423552"/>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223961-9723-BC49-7B21-CAEF306FA9BE}"/>
              </a:ext>
            </a:extLst>
          </p:cNvPr>
          <p:cNvCxnSpPr>
            <a:cxnSpLocks/>
          </p:cNvCxnSpPr>
          <p:nvPr/>
        </p:nvCxnSpPr>
        <p:spPr>
          <a:xfrm flipV="1">
            <a:off x="2556364" y="2076146"/>
            <a:ext cx="0" cy="1423552"/>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84574A9-C77C-B435-EA0D-3CACB6A9AED9}"/>
              </a:ext>
            </a:extLst>
          </p:cNvPr>
          <p:cNvCxnSpPr>
            <a:cxnSpLocks/>
          </p:cNvCxnSpPr>
          <p:nvPr/>
        </p:nvCxnSpPr>
        <p:spPr>
          <a:xfrm>
            <a:off x="5186444" y="5422664"/>
            <a:ext cx="0" cy="346540"/>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DEFBC75-066C-1B4B-63E8-7615691B4F02}"/>
              </a:ext>
            </a:extLst>
          </p:cNvPr>
          <p:cNvCxnSpPr>
            <a:cxnSpLocks/>
          </p:cNvCxnSpPr>
          <p:nvPr/>
        </p:nvCxnSpPr>
        <p:spPr>
          <a:xfrm>
            <a:off x="1841498" y="5422664"/>
            <a:ext cx="0" cy="346540"/>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CE754ED-7B84-A16F-5F97-91CF85ED7095}"/>
              </a:ext>
            </a:extLst>
          </p:cNvPr>
          <p:cNvCxnSpPr>
            <a:cxnSpLocks/>
          </p:cNvCxnSpPr>
          <p:nvPr/>
        </p:nvCxnSpPr>
        <p:spPr>
          <a:xfrm>
            <a:off x="2474668" y="4926182"/>
            <a:ext cx="0" cy="843022"/>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5FDC487-4BA6-548C-E590-E90F929528F2}"/>
              </a:ext>
            </a:extLst>
          </p:cNvPr>
          <p:cNvCxnSpPr>
            <a:cxnSpLocks/>
          </p:cNvCxnSpPr>
          <p:nvPr/>
        </p:nvCxnSpPr>
        <p:spPr>
          <a:xfrm flipV="1">
            <a:off x="1956190" y="2076146"/>
            <a:ext cx="0" cy="489513"/>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F1B9241-5964-CAA7-49EA-B5E8D73D0412}"/>
              </a:ext>
            </a:extLst>
          </p:cNvPr>
          <p:cNvSpPr txBox="1"/>
          <p:nvPr/>
        </p:nvSpPr>
        <p:spPr>
          <a:xfrm>
            <a:off x="4981370" y="1745371"/>
            <a:ext cx="1173719" cy="253916"/>
          </a:xfrm>
          <a:prstGeom prst="rect">
            <a:avLst/>
          </a:prstGeom>
          <a:solidFill>
            <a:srgbClr val="92D05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Character Menu</a:t>
            </a:r>
          </a:p>
        </p:txBody>
      </p:sp>
      <p:sp>
        <p:nvSpPr>
          <p:cNvPr id="63" name="TextBox 62">
            <a:extLst>
              <a:ext uri="{FF2B5EF4-FFF2-40B4-BE49-F238E27FC236}">
                <a16:creationId xmlns:a16="http://schemas.microsoft.com/office/drawing/2014/main" id="{70D8134D-A3EC-0DC0-2830-68F8FAE42293}"/>
              </a:ext>
            </a:extLst>
          </p:cNvPr>
          <p:cNvSpPr txBox="1"/>
          <p:nvPr/>
        </p:nvSpPr>
        <p:spPr>
          <a:xfrm>
            <a:off x="4917971" y="5770823"/>
            <a:ext cx="518091" cy="253916"/>
          </a:xfrm>
          <a:prstGeom prst="rect">
            <a:avLst/>
          </a:prstGeom>
          <a:solidFill>
            <a:srgbClr val="FB0EB9">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Jump</a:t>
            </a:r>
          </a:p>
        </p:txBody>
      </p:sp>
      <p:sp>
        <p:nvSpPr>
          <p:cNvPr id="64" name="TextBox 63">
            <a:extLst>
              <a:ext uri="{FF2B5EF4-FFF2-40B4-BE49-F238E27FC236}">
                <a16:creationId xmlns:a16="http://schemas.microsoft.com/office/drawing/2014/main" id="{D006C0D7-E5EF-C603-F595-E083940BF812}"/>
              </a:ext>
            </a:extLst>
          </p:cNvPr>
          <p:cNvSpPr txBox="1"/>
          <p:nvPr/>
        </p:nvSpPr>
        <p:spPr>
          <a:xfrm>
            <a:off x="2266824" y="5781818"/>
            <a:ext cx="978153" cy="253916"/>
          </a:xfrm>
          <a:prstGeom prst="rect">
            <a:avLst/>
          </a:prstGeom>
          <a:solidFill>
            <a:srgbClr val="FB0EB9">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Dodge / Run</a:t>
            </a:r>
          </a:p>
        </p:txBody>
      </p:sp>
      <p:sp>
        <p:nvSpPr>
          <p:cNvPr id="65" name="TextBox 64">
            <a:extLst>
              <a:ext uri="{FF2B5EF4-FFF2-40B4-BE49-F238E27FC236}">
                <a16:creationId xmlns:a16="http://schemas.microsoft.com/office/drawing/2014/main" id="{00E45326-4460-510D-05EC-9DC7944330AC}"/>
              </a:ext>
            </a:extLst>
          </p:cNvPr>
          <p:cNvSpPr txBox="1"/>
          <p:nvPr/>
        </p:nvSpPr>
        <p:spPr>
          <a:xfrm>
            <a:off x="1351099" y="5773961"/>
            <a:ext cx="795411" cy="253916"/>
          </a:xfrm>
          <a:prstGeom prst="rect">
            <a:avLst/>
          </a:prstGeom>
          <a:solidFill>
            <a:srgbClr val="FB0EB9">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5D Power</a:t>
            </a:r>
          </a:p>
        </p:txBody>
      </p:sp>
      <p:sp>
        <p:nvSpPr>
          <p:cNvPr id="66" name="TextBox 65">
            <a:extLst>
              <a:ext uri="{FF2B5EF4-FFF2-40B4-BE49-F238E27FC236}">
                <a16:creationId xmlns:a16="http://schemas.microsoft.com/office/drawing/2014/main" id="{85A772A0-E603-FA09-CBBF-43E1C7BC5A25}"/>
              </a:ext>
            </a:extLst>
          </p:cNvPr>
          <p:cNvSpPr txBox="1"/>
          <p:nvPr/>
        </p:nvSpPr>
        <p:spPr>
          <a:xfrm>
            <a:off x="1683493" y="1816274"/>
            <a:ext cx="548548" cy="253916"/>
          </a:xfrm>
          <a:prstGeom prst="rect">
            <a:avLst/>
          </a:prstGeom>
          <a:solidFill>
            <a:srgbClr val="FB0EB9">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Pause</a:t>
            </a:r>
          </a:p>
        </p:txBody>
      </p:sp>
      <p:cxnSp>
        <p:nvCxnSpPr>
          <p:cNvPr id="69" name="Straight Connector 68">
            <a:extLst>
              <a:ext uri="{FF2B5EF4-FFF2-40B4-BE49-F238E27FC236}">
                <a16:creationId xmlns:a16="http://schemas.microsoft.com/office/drawing/2014/main" id="{E8DB7A26-2029-46DA-C99E-217723D0E66D}"/>
              </a:ext>
            </a:extLst>
          </p:cNvPr>
          <p:cNvCxnSpPr>
            <a:cxnSpLocks/>
          </p:cNvCxnSpPr>
          <p:nvPr/>
        </p:nvCxnSpPr>
        <p:spPr>
          <a:xfrm flipH="1">
            <a:off x="1034511" y="3202703"/>
            <a:ext cx="1017572" cy="0"/>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15D7C1D9-51BF-3E58-257E-16E3D7BB34B4}"/>
              </a:ext>
            </a:extLst>
          </p:cNvPr>
          <p:cNvSpPr txBox="1"/>
          <p:nvPr/>
        </p:nvSpPr>
        <p:spPr>
          <a:xfrm>
            <a:off x="501486" y="3071608"/>
            <a:ext cx="521297" cy="253916"/>
          </a:xfrm>
          <a:prstGeom prst="rect">
            <a:avLst/>
          </a:prstGeom>
          <a:solidFill>
            <a:srgbClr val="00B0F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Items</a:t>
            </a:r>
          </a:p>
        </p:txBody>
      </p:sp>
      <p:sp>
        <p:nvSpPr>
          <p:cNvPr id="72" name="TextBox 71">
            <a:extLst>
              <a:ext uri="{FF2B5EF4-FFF2-40B4-BE49-F238E27FC236}">
                <a16:creationId xmlns:a16="http://schemas.microsoft.com/office/drawing/2014/main" id="{3FED35E7-7296-D1D4-AEFB-8E711EEDFC99}"/>
              </a:ext>
            </a:extLst>
          </p:cNvPr>
          <p:cNvSpPr txBox="1"/>
          <p:nvPr/>
        </p:nvSpPr>
        <p:spPr>
          <a:xfrm>
            <a:off x="462145" y="4072424"/>
            <a:ext cx="527709" cy="253916"/>
          </a:xfrm>
          <a:prstGeom prst="rect">
            <a:avLst/>
          </a:prstGeom>
          <a:solidFill>
            <a:srgbClr val="FF000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Move</a:t>
            </a:r>
          </a:p>
        </p:txBody>
      </p:sp>
      <p:sp>
        <p:nvSpPr>
          <p:cNvPr id="73" name="TextBox 72">
            <a:extLst>
              <a:ext uri="{FF2B5EF4-FFF2-40B4-BE49-F238E27FC236}">
                <a16:creationId xmlns:a16="http://schemas.microsoft.com/office/drawing/2014/main" id="{F0AC5E72-9A1D-1137-A474-EBD3CF794CF1}"/>
              </a:ext>
            </a:extLst>
          </p:cNvPr>
          <p:cNvSpPr txBox="1"/>
          <p:nvPr/>
        </p:nvSpPr>
        <p:spPr>
          <a:xfrm>
            <a:off x="2294644" y="1810495"/>
            <a:ext cx="516488" cy="253916"/>
          </a:xfrm>
          <a:prstGeom prst="rect">
            <a:avLst/>
          </a:prstGeom>
          <a:solidFill>
            <a:srgbClr val="92D05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Block</a:t>
            </a:r>
          </a:p>
        </p:txBody>
      </p:sp>
      <p:sp>
        <p:nvSpPr>
          <p:cNvPr id="74" name="TextBox 73">
            <a:extLst>
              <a:ext uri="{FF2B5EF4-FFF2-40B4-BE49-F238E27FC236}">
                <a16:creationId xmlns:a16="http://schemas.microsoft.com/office/drawing/2014/main" id="{14F17B3F-5B68-DFFB-68D0-9A657F99CF7D}"/>
              </a:ext>
            </a:extLst>
          </p:cNvPr>
          <p:cNvSpPr txBox="1"/>
          <p:nvPr/>
        </p:nvSpPr>
        <p:spPr>
          <a:xfrm>
            <a:off x="3137758" y="1642380"/>
            <a:ext cx="813043" cy="415498"/>
          </a:xfrm>
          <a:prstGeom prst="rect">
            <a:avLst/>
          </a:prstGeom>
          <a:solidFill>
            <a:srgbClr val="92D05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Interact</a:t>
            </a:r>
          </a:p>
          <a:p>
            <a:pPr algn="ctr"/>
            <a:r>
              <a:rPr lang="en-US" sz="1050" dirty="0">
                <a:solidFill>
                  <a:sysClr val="windowText" lastClr="000000"/>
                </a:solidFill>
                <a:latin typeface="Wotfard Light" panose="00000400000000000000" pitchFamily="50" charset="0"/>
              </a:rPr>
              <a:t>Switch 2D</a:t>
            </a:r>
          </a:p>
        </p:txBody>
      </p:sp>
      <p:sp>
        <p:nvSpPr>
          <p:cNvPr id="75" name="TextBox 74">
            <a:extLst>
              <a:ext uri="{FF2B5EF4-FFF2-40B4-BE49-F238E27FC236}">
                <a16:creationId xmlns:a16="http://schemas.microsoft.com/office/drawing/2014/main" id="{F21C6EEB-195E-EDED-50D4-5E0C2A162836}"/>
              </a:ext>
            </a:extLst>
          </p:cNvPr>
          <p:cNvSpPr txBox="1"/>
          <p:nvPr/>
        </p:nvSpPr>
        <p:spPr>
          <a:xfrm>
            <a:off x="3963855" y="1804207"/>
            <a:ext cx="766557" cy="253916"/>
          </a:xfrm>
          <a:prstGeom prst="rect">
            <a:avLst/>
          </a:prstGeom>
          <a:solidFill>
            <a:srgbClr val="92D05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2D Super</a:t>
            </a:r>
          </a:p>
        </p:txBody>
      </p:sp>
      <p:sp>
        <p:nvSpPr>
          <p:cNvPr id="76" name="TextBox 75">
            <a:extLst>
              <a:ext uri="{FF2B5EF4-FFF2-40B4-BE49-F238E27FC236}">
                <a16:creationId xmlns:a16="http://schemas.microsoft.com/office/drawing/2014/main" id="{90751586-159D-F2B6-5EF6-1B79C6537847}"/>
              </a:ext>
            </a:extLst>
          </p:cNvPr>
          <p:cNvSpPr txBox="1"/>
          <p:nvPr/>
        </p:nvSpPr>
        <p:spPr>
          <a:xfrm>
            <a:off x="9771432" y="2152300"/>
            <a:ext cx="495649"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Light</a:t>
            </a:r>
          </a:p>
        </p:txBody>
      </p:sp>
      <p:sp>
        <p:nvSpPr>
          <p:cNvPr id="77" name="TextBox 76">
            <a:extLst>
              <a:ext uri="{FF2B5EF4-FFF2-40B4-BE49-F238E27FC236}">
                <a16:creationId xmlns:a16="http://schemas.microsoft.com/office/drawing/2014/main" id="{DE7A9635-DE2A-B0E8-AAE3-7BBFC6F1AADF}"/>
              </a:ext>
            </a:extLst>
          </p:cNvPr>
          <p:cNvSpPr txBox="1"/>
          <p:nvPr/>
        </p:nvSpPr>
        <p:spPr>
          <a:xfrm>
            <a:off x="9970469" y="1814504"/>
            <a:ext cx="704039"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Lock On</a:t>
            </a:r>
          </a:p>
        </p:txBody>
      </p:sp>
      <p:sp>
        <p:nvSpPr>
          <p:cNvPr id="79" name="TextBox 78">
            <a:extLst>
              <a:ext uri="{FF2B5EF4-FFF2-40B4-BE49-F238E27FC236}">
                <a16:creationId xmlns:a16="http://schemas.microsoft.com/office/drawing/2014/main" id="{3786769C-C454-A623-87E5-AB7D1650D7D6}"/>
              </a:ext>
            </a:extLst>
          </p:cNvPr>
          <p:cNvSpPr txBox="1"/>
          <p:nvPr/>
        </p:nvSpPr>
        <p:spPr>
          <a:xfrm>
            <a:off x="10521737" y="1504990"/>
            <a:ext cx="566181"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Heavy</a:t>
            </a:r>
          </a:p>
        </p:txBody>
      </p:sp>
      <p:cxnSp>
        <p:nvCxnSpPr>
          <p:cNvPr id="81" name="Straight Connector 80">
            <a:extLst>
              <a:ext uri="{FF2B5EF4-FFF2-40B4-BE49-F238E27FC236}">
                <a16:creationId xmlns:a16="http://schemas.microsoft.com/office/drawing/2014/main" id="{E9CFA89A-45DF-4468-7AFA-E3A4B96CB7C3}"/>
              </a:ext>
            </a:extLst>
          </p:cNvPr>
          <p:cNvCxnSpPr>
            <a:cxnSpLocks/>
          </p:cNvCxnSpPr>
          <p:nvPr/>
        </p:nvCxnSpPr>
        <p:spPr>
          <a:xfrm>
            <a:off x="10804828" y="4643868"/>
            <a:ext cx="0" cy="778796"/>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B3AB82FD-E914-E441-0D6A-15AB2EF48748}"/>
              </a:ext>
            </a:extLst>
          </p:cNvPr>
          <p:cNvSpPr txBox="1"/>
          <p:nvPr/>
        </p:nvSpPr>
        <p:spPr>
          <a:xfrm>
            <a:off x="10313308" y="5461307"/>
            <a:ext cx="986167"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Look Around</a:t>
            </a:r>
          </a:p>
        </p:txBody>
      </p:sp>
    </p:spTree>
    <p:extLst>
      <p:ext uri="{BB962C8B-B14F-4D97-AF65-F5344CB8AC3E}">
        <p14:creationId xmlns:p14="http://schemas.microsoft.com/office/powerpoint/2010/main" val="2032707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A27D606-3A08-BF2D-C539-FA340827687C}"/>
              </a:ext>
            </a:extLst>
          </p:cNvPr>
          <p:cNvGrpSpPr/>
          <p:nvPr/>
        </p:nvGrpSpPr>
        <p:grpSpPr>
          <a:xfrm rot="6724666">
            <a:off x="11639359" y="6224790"/>
            <a:ext cx="597282" cy="597806"/>
            <a:chOff x="6200775" y="990645"/>
            <a:chExt cx="1487105" cy="1488411"/>
          </a:xfrm>
        </p:grpSpPr>
        <p:sp>
          <p:nvSpPr>
            <p:cNvPr id="11" name="Rectangle 10">
              <a:extLst>
                <a:ext uri="{FF2B5EF4-FFF2-40B4-BE49-F238E27FC236}">
                  <a16:creationId xmlns:a16="http://schemas.microsoft.com/office/drawing/2014/main" id="{B6D11C66-12D3-CD53-A8B9-FFA640464F50}"/>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318430E-FCB2-0EA6-A513-0013E33ED6D2}"/>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3EEDC79-CE81-B7F5-5315-5B553109DF81}"/>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FB5B887A-6621-9B10-4963-D0F1746D510B}"/>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9B4713F1-5C40-331C-B41F-58746FB06580}"/>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72981EC0-3CE1-2127-4A33-0E1CA88E2C66}"/>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20">
            <a:extLst>
              <a:ext uri="{FF2B5EF4-FFF2-40B4-BE49-F238E27FC236}">
                <a16:creationId xmlns:a16="http://schemas.microsoft.com/office/drawing/2014/main" id="{1EFB1A73-5E40-C82D-30F4-07BAACD85D8B}"/>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8</a:t>
            </a:fld>
            <a:endParaRPr lang="en-US" dirty="0">
              <a:solidFill>
                <a:schemeClr val="tx1"/>
              </a:solidFill>
              <a:latin typeface="Wotfard Bold" panose="00000800000000000000" pitchFamily="50" charset="0"/>
            </a:endParaRPr>
          </a:p>
        </p:txBody>
      </p:sp>
      <p:grpSp>
        <p:nvGrpSpPr>
          <p:cNvPr id="33" name="Group 32">
            <a:extLst>
              <a:ext uri="{FF2B5EF4-FFF2-40B4-BE49-F238E27FC236}">
                <a16:creationId xmlns:a16="http://schemas.microsoft.com/office/drawing/2014/main" id="{F254A105-7ACE-E9A4-73AC-FD01DAF0822C}"/>
              </a:ext>
            </a:extLst>
          </p:cNvPr>
          <p:cNvGrpSpPr/>
          <p:nvPr/>
        </p:nvGrpSpPr>
        <p:grpSpPr>
          <a:xfrm rot="19889052">
            <a:off x="-1186309" y="-1128354"/>
            <a:ext cx="5519968" cy="3137976"/>
            <a:chOff x="5072991" y="1357086"/>
            <a:chExt cx="5519968" cy="3137976"/>
          </a:xfrm>
        </p:grpSpPr>
        <p:sp>
          <p:nvSpPr>
            <p:cNvPr id="34" name="Freeform: Shape 33">
              <a:extLst>
                <a:ext uri="{FF2B5EF4-FFF2-40B4-BE49-F238E27FC236}">
                  <a16:creationId xmlns:a16="http://schemas.microsoft.com/office/drawing/2014/main" id="{685DD2E4-8B6C-C868-EB54-EF3A844C36F3}"/>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DF91FF8-2B73-3362-1452-4EE6C69593E8}"/>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7FA5F2C0-C059-1F1E-9E21-EF36DB01AE58}"/>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44" name="TextBox 43">
            <a:extLst>
              <a:ext uri="{FF2B5EF4-FFF2-40B4-BE49-F238E27FC236}">
                <a16:creationId xmlns:a16="http://schemas.microsoft.com/office/drawing/2014/main" id="{697B69A9-D5DA-584B-7238-C2295A7FB5C5}"/>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grpSp>
        <p:nvGrpSpPr>
          <p:cNvPr id="5" name="Group 4">
            <a:extLst>
              <a:ext uri="{FF2B5EF4-FFF2-40B4-BE49-F238E27FC236}">
                <a16:creationId xmlns:a16="http://schemas.microsoft.com/office/drawing/2014/main" id="{6B02EBE9-CEF4-1964-061B-44CF67C391E9}"/>
              </a:ext>
            </a:extLst>
          </p:cNvPr>
          <p:cNvGrpSpPr/>
          <p:nvPr/>
        </p:nvGrpSpPr>
        <p:grpSpPr>
          <a:xfrm>
            <a:off x="158587" y="203387"/>
            <a:ext cx="3204784" cy="872270"/>
            <a:chOff x="1085801" y="209145"/>
            <a:chExt cx="3204784" cy="872270"/>
          </a:xfrm>
        </p:grpSpPr>
        <p:sp>
          <p:nvSpPr>
            <p:cNvPr id="6" name="TextBox 5">
              <a:extLst>
                <a:ext uri="{FF2B5EF4-FFF2-40B4-BE49-F238E27FC236}">
                  <a16:creationId xmlns:a16="http://schemas.microsoft.com/office/drawing/2014/main" id="{C76FBD41-19AD-EE2A-954E-3B9E80CE468B}"/>
                </a:ext>
              </a:extLst>
            </p:cNvPr>
            <p:cNvSpPr txBox="1"/>
            <p:nvPr/>
          </p:nvSpPr>
          <p:spPr>
            <a:xfrm rot="161966">
              <a:off x="1170820" y="250418"/>
              <a:ext cx="3119765" cy="830997"/>
            </a:xfrm>
            <a:prstGeom prst="rect">
              <a:avLst/>
            </a:prstGeom>
            <a:noFill/>
          </p:spPr>
          <p:txBody>
            <a:bodyPr wrap="none" rtlCol="0">
              <a:spAutoFit/>
            </a:bodyPr>
            <a:lstStyle/>
            <a:p>
              <a:r>
                <a:rPr lang="en-US" sz="4800" dirty="0" err="1">
                  <a:solidFill>
                    <a:srgbClr val="49ECEA"/>
                  </a:solidFill>
                  <a:latin typeface="Wotfard Bold" panose="00000800000000000000" pitchFamily="50" charset="0"/>
                </a:rPr>
                <a:t>Ergonomy</a:t>
              </a:r>
              <a:endParaRPr lang="en-US" sz="4800" dirty="0">
                <a:solidFill>
                  <a:srgbClr val="49ECEA"/>
                </a:solidFill>
                <a:latin typeface="Wotfard Bold" panose="00000800000000000000" pitchFamily="50" charset="0"/>
              </a:endParaRPr>
            </a:p>
          </p:txBody>
        </p:sp>
        <p:sp>
          <p:nvSpPr>
            <p:cNvPr id="8" name="TextBox 7">
              <a:extLst>
                <a:ext uri="{FF2B5EF4-FFF2-40B4-BE49-F238E27FC236}">
                  <a16:creationId xmlns:a16="http://schemas.microsoft.com/office/drawing/2014/main" id="{30625FBC-62A1-8B8F-B85D-0E7D1A876587}"/>
                </a:ext>
              </a:extLst>
            </p:cNvPr>
            <p:cNvSpPr txBox="1"/>
            <p:nvPr/>
          </p:nvSpPr>
          <p:spPr>
            <a:xfrm rot="161966">
              <a:off x="1085801" y="209145"/>
              <a:ext cx="3119765" cy="830997"/>
            </a:xfrm>
            <a:prstGeom prst="rect">
              <a:avLst/>
            </a:prstGeom>
            <a:noFill/>
          </p:spPr>
          <p:txBody>
            <a:bodyPr wrap="none" rtlCol="0">
              <a:spAutoFit/>
            </a:bodyPr>
            <a:lstStyle/>
            <a:p>
              <a:r>
                <a:rPr lang="en-US" sz="4800" dirty="0" err="1">
                  <a:solidFill>
                    <a:srgbClr val="FF36C4"/>
                  </a:solidFill>
                  <a:latin typeface="Wotfard Bold" panose="00000800000000000000" pitchFamily="50" charset="0"/>
                </a:rPr>
                <a:t>Ergonomy</a:t>
              </a:r>
              <a:endParaRPr lang="en-US" sz="4800" dirty="0">
                <a:solidFill>
                  <a:srgbClr val="FF36C4"/>
                </a:solidFill>
                <a:latin typeface="Wotfard Bold" panose="00000800000000000000" pitchFamily="50" charset="0"/>
              </a:endParaRPr>
            </a:p>
          </p:txBody>
        </p:sp>
        <p:sp>
          <p:nvSpPr>
            <p:cNvPr id="9" name="TextBox 8">
              <a:extLst>
                <a:ext uri="{FF2B5EF4-FFF2-40B4-BE49-F238E27FC236}">
                  <a16:creationId xmlns:a16="http://schemas.microsoft.com/office/drawing/2014/main" id="{3CDCA3EA-D8D3-EF46-C506-7B3B5F8FE0B1}"/>
                </a:ext>
              </a:extLst>
            </p:cNvPr>
            <p:cNvSpPr txBox="1"/>
            <p:nvPr/>
          </p:nvSpPr>
          <p:spPr>
            <a:xfrm rot="161966">
              <a:off x="1133074" y="227401"/>
              <a:ext cx="3119765" cy="830997"/>
            </a:xfrm>
            <a:prstGeom prst="rect">
              <a:avLst/>
            </a:prstGeom>
            <a:noFill/>
          </p:spPr>
          <p:txBody>
            <a:bodyPr wrap="none" rtlCol="0">
              <a:spAutoFit/>
            </a:bodyPr>
            <a:lstStyle/>
            <a:p>
              <a:r>
                <a:rPr lang="en-US" sz="4800" dirty="0" err="1">
                  <a:solidFill>
                    <a:sysClr val="windowText" lastClr="000000"/>
                  </a:solidFill>
                  <a:latin typeface="Wotfard Bold" panose="00000800000000000000" pitchFamily="50" charset="0"/>
                </a:rPr>
                <a:t>Ergonomy</a:t>
              </a:r>
              <a:endParaRPr lang="en-US" sz="4800" dirty="0">
                <a:solidFill>
                  <a:sysClr val="windowText" lastClr="000000"/>
                </a:solidFill>
                <a:latin typeface="Wotfard Bold" panose="00000800000000000000" pitchFamily="50" charset="0"/>
              </a:endParaRPr>
            </a:p>
          </p:txBody>
        </p:sp>
      </p:grpSp>
      <p:sp>
        <p:nvSpPr>
          <p:cNvPr id="3" name="TextBox 2">
            <a:extLst>
              <a:ext uri="{FF2B5EF4-FFF2-40B4-BE49-F238E27FC236}">
                <a16:creationId xmlns:a16="http://schemas.microsoft.com/office/drawing/2014/main" id="{1D33AB2E-AA59-4AF5-DFC1-1B294190E8D9}"/>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pic>
        <p:nvPicPr>
          <p:cNvPr id="19" name="Picture 18" descr="A picture containing graphics, drawing, child art, art&#10;&#10;Description automatically generated">
            <a:extLst>
              <a:ext uri="{FF2B5EF4-FFF2-40B4-BE49-F238E27FC236}">
                <a16:creationId xmlns:a16="http://schemas.microsoft.com/office/drawing/2014/main" id="{B76484F9-86B4-45CA-0DDC-94B2FEC0D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3146" y="2100033"/>
            <a:ext cx="5586428" cy="3666222"/>
          </a:xfrm>
          <a:prstGeom prst="rect">
            <a:avLst/>
          </a:prstGeom>
          <a:effectLst>
            <a:glow rad="88900">
              <a:schemeClr val="tx1">
                <a:alpha val="0"/>
              </a:schemeClr>
            </a:glow>
          </a:effectLst>
        </p:spPr>
      </p:pic>
      <p:grpSp>
        <p:nvGrpSpPr>
          <p:cNvPr id="77" name="Group 76">
            <a:extLst>
              <a:ext uri="{FF2B5EF4-FFF2-40B4-BE49-F238E27FC236}">
                <a16:creationId xmlns:a16="http://schemas.microsoft.com/office/drawing/2014/main" id="{1C59F954-376A-A109-B9F5-AFE8492214A9}"/>
              </a:ext>
            </a:extLst>
          </p:cNvPr>
          <p:cNvGrpSpPr/>
          <p:nvPr/>
        </p:nvGrpSpPr>
        <p:grpSpPr>
          <a:xfrm>
            <a:off x="8897617" y="2948063"/>
            <a:ext cx="332108" cy="1458742"/>
            <a:chOff x="9613129" y="2043262"/>
            <a:chExt cx="366996" cy="1611984"/>
          </a:xfrm>
        </p:grpSpPr>
        <p:cxnSp>
          <p:nvCxnSpPr>
            <p:cNvPr id="23" name="Straight Connector 22">
              <a:extLst>
                <a:ext uri="{FF2B5EF4-FFF2-40B4-BE49-F238E27FC236}">
                  <a16:creationId xmlns:a16="http://schemas.microsoft.com/office/drawing/2014/main" id="{9B81F735-554D-9277-D586-D528A27F9B1E}"/>
                </a:ext>
              </a:extLst>
            </p:cNvPr>
            <p:cNvCxnSpPr>
              <a:cxnSpLocks/>
            </p:cNvCxnSpPr>
            <p:nvPr/>
          </p:nvCxnSpPr>
          <p:spPr>
            <a:xfrm>
              <a:off x="9613129" y="2043262"/>
              <a:ext cx="0" cy="805992"/>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312CF12-2356-DC5C-9071-9BC7E76DCB5B}"/>
                </a:ext>
              </a:extLst>
            </p:cNvPr>
            <p:cNvCxnSpPr>
              <a:cxnSpLocks/>
            </p:cNvCxnSpPr>
            <p:nvPr/>
          </p:nvCxnSpPr>
          <p:spPr>
            <a:xfrm>
              <a:off x="9613129" y="2849254"/>
              <a:ext cx="0" cy="805992"/>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8" name="Picture 27" descr="A yellow letter in a circle&#10;&#10;Description automatically generated with low confidence">
              <a:extLst>
                <a:ext uri="{FF2B5EF4-FFF2-40B4-BE49-F238E27FC236}">
                  <a16:creationId xmlns:a16="http://schemas.microsoft.com/office/drawing/2014/main" id="{4E6FC9B3-E107-0A88-6D52-4DCB284802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8509" y="2431996"/>
              <a:ext cx="321616" cy="321616"/>
            </a:xfrm>
            <a:prstGeom prst="rect">
              <a:avLst/>
            </a:prstGeom>
          </p:spPr>
        </p:pic>
        <p:pic>
          <p:nvPicPr>
            <p:cNvPr id="30" name="Picture 29" descr="A green letter in a circle&#10;&#10;Description automatically generated with medium confidence">
              <a:extLst>
                <a:ext uri="{FF2B5EF4-FFF2-40B4-BE49-F238E27FC236}">
                  <a16:creationId xmlns:a16="http://schemas.microsoft.com/office/drawing/2014/main" id="{76FD808E-1A2B-A314-6A2C-B92D88750E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1089" y="2849254"/>
              <a:ext cx="321616" cy="321616"/>
            </a:xfrm>
            <a:prstGeom prst="rect">
              <a:avLst/>
            </a:prstGeom>
          </p:spPr>
        </p:pic>
        <p:pic>
          <p:nvPicPr>
            <p:cNvPr id="36" name="Picture 35" descr="A picture containing circle, screenshot, graphics, symbol&#10;&#10;Description automatically generated">
              <a:extLst>
                <a:ext uri="{FF2B5EF4-FFF2-40B4-BE49-F238E27FC236}">
                  <a16:creationId xmlns:a16="http://schemas.microsoft.com/office/drawing/2014/main" id="{B2001BA7-DB07-D361-1EA1-763BC1BB6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51089" y="3245426"/>
              <a:ext cx="321616" cy="321616"/>
            </a:xfrm>
            <a:prstGeom prst="rect">
              <a:avLst/>
            </a:prstGeom>
          </p:spPr>
        </p:pic>
        <p:pic>
          <p:nvPicPr>
            <p:cNvPr id="38" name="Picture 37" descr="A blue x in a circle&#10;&#10;Description automatically generated with medium confidence">
              <a:extLst>
                <a:ext uri="{FF2B5EF4-FFF2-40B4-BE49-F238E27FC236}">
                  <a16:creationId xmlns:a16="http://schemas.microsoft.com/office/drawing/2014/main" id="{32B9F11A-1A55-9623-B14B-83A835878D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6179" y="2066871"/>
              <a:ext cx="321616" cy="321616"/>
            </a:xfrm>
            <a:prstGeom prst="rect">
              <a:avLst/>
            </a:prstGeom>
          </p:spPr>
        </p:pic>
      </p:grpSp>
      <p:cxnSp>
        <p:nvCxnSpPr>
          <p:cNvPr id="39" name="Straight Connector 38">
            <a:extLst>
              <a:ext uri="{FF2B5EF4-FFF2-40B4-BE49-F238E27FC236}">
                <a16:creationId xmlns:a16="http://schemas.microsoft.com/office/drawing/2014/main" id="{29AEBDCA-E6E4-9D5B-8B4C-B459432C5E98}"/>
              </a:ext>
            </a:extLst>
          </p:cNvPr>
          <p:cNvCxnSpPr>
            <a:cxnSpLocks/>
          </p:cNvCxnSpPr>
          <p:nvPr/>
        </p:nvCxnSpPr>
        <p:spPr>
          <a:xfrm flipV="1">
            <a:off x="6480825" y="2100033"/>
            <a:ext cx="0" cy="1599494"/>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E5580F3-D3A3-C3AB-5F1C-6E084846A5C0}"/>
              </a:ext>
            </a:extLst>
          </p:cNvPr>
          <p:cNvCxnSpPr>
            <a:cxnSpLocks/>
          </p:cNvCxnSpPr>
          <p:nvPr/>
        </p:nvCxnSpPr>
        <p:spPr>
          <a:xfrm flipV="1">
            <a:off x="5639560" y="2100033"/>
            <a:ext cx="0" cy="1599494"/>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ED22141-D1FE-256A-551A-AF0873C317F8}"/>
              </a:ext>
            </a:extLst>
          </p:cNvPr>
          <p:cNvCxnSpPr>
            <a:cxnSpLocks/>
          </p:cNvCxnSpPr>
          <p:nvPr/>
        </p:nvCxnSpPr>
        <p:spPr>
          <a:xfrm>
            <a:off x="6825605" y="4674237"/>
            <a:ext cx="352405" cy="365288"/>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0A647A5-7C4E-DBFB-E246-A2367E2C1D4E}"/>
              </a:ext>
            </a:extLst>
          </p:cNvPr>
          <p:cNvCxnSpPr>
            <a:cxnSpLocks/>
          </p:cNvCxnSpPr>
          <p:nvPr/>
        </p:nvCxnSpPr>
        <p:spPr>
          <a:xfrm>
            <a:off x="8901667" y="4646515"/>
            <a:ext cx="0" cy="786022"/>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9579988E-D34A-2931-E903-FFAF564DF105}"/>
              </a:ext>
            </a:extLst>
          </p:cNvPr>
          <p:cNvGrpSpPr/>
          <p:nvPr/>
        </p:nvGrpSpPr>
        <p:grpSpPr>
          <a:xfrm flipH="1">
            <a:off x="2295224" y="3467482"/>
            <a:ext cx="2273134" cy="786022"/>
            <a:chOff x="829775" y="2765143"/>
            <a:chExt cx="2511928" cy="868594"/>
          </a:xfrm>
        </p:grpSpPr>
        <p:cxnSp>
          <p:nvCxnSpPr>
            <p:cNvPr id="54" name="Straight Connector 53">
              <a:extLst>
                <a:ext uri="{FF2B5EF4-FFF2-40B4-BE49-F238E27FC236}">
                  <a16:creationId xmlns:a16="http://schemas.microsoft.com/office/drawing/2014/main" id="{BE43F9EF-659C-A9B8-C771-2075484D72FC}"/>
                </a:ext>
              </a:extLst>
            </p:cNvPr>
            <p:cNvCxnSpPr>
              <a:cxnSpLocks/>
            </p:cNvCxnSpPr>
            <p:nvPr/>
          </p:nvCxnSpPr>
          <p:spPr>
            <a:xfrm>
              <a:off x="829775" y="3199440"/>
              <a:ext cx="2505308" cy="0"/>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24A9734-C879-00F3-B99E-6D6556497724}"/>
                </a:ext>
              </a:extLst>
            </p:cNvPr>
            <p:cNvCxnSpPr>
              <a:cxnSpLocks/>
            </p:cNvCxnSpPr>
            <p:nvPr/>
          </p:nvCxnSpPr>
          <p:spPr>
            <a:xfrm>
              <a:off x="3341703" y="2765143"/>
              <a:ext cx="0" cy="868594"/>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57" name="Straight Connector 56">
            <a:extLst>
              <a:ext uri="{FF2B5EF4-FFF2-40B4-BE49-F238E27FC236}">
                <a16:creationId xmlns:a16="http://schemas.microsoft.com/office/drawing/2014/main" id="{2EC5FD82-07A1-8969-26CD-56BC0070043D}"/>
              </a:ext>
            </a:extLst>
          </p:cNvPr>
          <p:cNvCxnSpPr>
            <a:cxnSpLocks/>
          </p:cNvCxnSpPr>
          <p:nvPr/>
        </p:nvCxnSpPr>
        <p:spPr>
          <a:xfrm flipH="1">
            <a:off x="4928317" y="4541034"/>
            <a:ext cx="375082" cy="400412"/>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4C532A9-9BBB-8BFB-EECB-36C65CBB1F67}"/>
              </a:ext>
            </a:extLst>
          </p:cNvPr>
          <p:cNvCxnSpPr>
            <a:cxnSpLocks/>
          </p:cNvCxnSpPr>
          <p:nvPr/>
        </p:nvCxnSpPr>
        <p:spPr>
          <a:xfrm flipH="1">
            <a:off x="2301215" y="4950066"/>
            <a:ext cx="2627101" cy="0"/>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135C237E-6546-AFAB-52D8-783CCFAAD25C}"/>
              </a:ext>
            </a:extLst>
          </p:cNvPr>
          <p:cNvGrpSpPr/>
          <p:nvPr/>
        </p:nvGrpSpPr>
        <p:grpSpPr>
          <a:xfrm flipH="1">
            <a:off x="2291026" y="2062443"/>
            <a:ext cx="2273134" cy="786022"/>
            <a:chOff x="829775" y="2765143"/>
            <a:chExt cx="2511928" cy="868594"/>
          </a:xfrm>
        </p:grpSpPr>
        <p:cxnSp>
          <p:nvCxnSpPr>
            <p:cNvPr id="66" name="Straight Connector 65">
              <a:extLst>
                <a:ext uri="{FF2B5EF4-FFF2-40B4-BE49-F238E27FC236}">
                  <a16:creationId xmlns:a16="http://schemas.microsoft.com/office/drawing/2014/main" id="{52AEDA84-3AF9-45F6-CAFE-C5C3EC9813E9}"/>
                </a:ext>
              </a:extLst>
            </p:cNvPr>
            <p:cNvCxnSpPr>
              <a:cxnSpLocks/>
            </p:cNvCxnSpPr>
            <p:nvPr/>
          </p:nvCxnSpPr>
          <p:spPr>
            <a:xfrm>
              <a:off x="829775" y="3199440"/>
              <a:ext cx="2505308" cy="0"/>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4A21EA7-95FE-293D-463C-0570E50D90BD}"/>
                </a:ext>
              </a:extLst>
            </p:cNvPr>
            <p:cNvCxnSpPr>
              <a:cxnSpLocks/>
            </p:cNvCxnSpPr>
            <p:nvPr/>
          </p:nvCxnSpPr>
          <p:spPr>
            <a:xfrm>
              <a:off x="3341703" y="2765143"/>
              <a:ext cx="0" cy="868594"/>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71" name="Straight Connector 70">
            <a:extLst>
              <a:ext uri="{FF2B5EF4-FFF2-40B4-BE49-F238E27FC236}">
                <a16:creationId xmlns:a16="http://schemas.microsoft.com/office/drawing/2014/main" id="{89E795BE-480B-34AF-86A7-C1863513D4B3}"/>
              </a:ext>
            </a:extLst>
          </p:cNvPr>
          <p:cNvCxnSpPr>
            <a:cxnSpLocks/>
          </p:cNvCxnSpPr>
          <p:nvPr/>
        </p:nvCxnSpPr>
        <p:spPr>
          <a:xfrm flipV="1">
            <a:off x="7688422" y="1833998"/>
            <a:ext cx="651931" cy="648817"/>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6BCB550-6BDF-DA6B-008C-1775AED3C4FD}"/>
              </a:ext>
            </a:extLst>
          </p:cNvPr>
          <p:cNvCxnSpPr>
            <a:cxnSpLocks/>
          </p:cNvCxnSpPr>
          <p:nvPr/>
        </p:nvCxnSpPr>
        <p:spPr>
          <a:xfrm>
            <a:off x="8340353" y="1833998"/>
            <a:ext cx="556367" cy="0"/>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D11D808-706F-4F2E-1065-6EE4D494DC05}"/>
              </a:ext>
            </a:extLst>
          </p:cNvPr>
          <p:cNvCxnSpPr>
            <a:cxnSpLocks/>
          </p:cNvCxnSpPr>
          <p:nvPr/>
        </p:nvCxnSpPr>
        <p:spPr>
          <a:xfrm flipH="1">
            <a:off x="8896720" y="1440987"/>
            <a:ext cx="0" cy="786022"/>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76C5DEA-C11B-953E-8396-49010BB69147}"/>
              </a:ext>
            </a:extLst>
          </p:cNvPr>
          <p:cNvCxnSpPr>
            <a:cxnSpLocks/>
          </p:cNvCxnSpPr>
          <p:nvPr/>
        </p:nvCxnSpPr>
        <p:spPr>
          <a:xfrm flipH="1">
            <a:off x="7176648" y="5047922"/>
            <a:ext cx="1720072" cy="0"/>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7DC737E-FD82-DF1D-5206-73393D707DED}"/>
              </a:ext>
            </a:extLst>
          </p:cNvPr>
          <p:cNvCxnSpPr>
            <a:cxnSpLocks/>
          </p:cNvCxnSpPr>
          <p:nvPr/>
        </p:nvCxnSpPr>
        <p:spPr>
          <a:xfrm>
            <a:off x="2288677" y="4703076"/>
            <a:ext cx="0" cy="513750"/>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6" name="Picture 95" descr="A picture containing screenshot, symbol, clock, design&#10;&#10;Description automatically generated">
            <a:extLst>
              <a:ext uri="{FF2B5EF4-FFF2-40B4-BE49-F238E27FC236}">
                <a16:creationId xmlns:a16="http://schemas.microsoft.com/office/drawing/2014/main" id="{434E093B-D576-A08F-EED7-C895F92822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66728" y="2500152"/>
            <a:ext cx="284306" cy="284304"/>
          </a:xfrm>
          <a:prstGeom prst="rect">
            <a:avLst/>
          </a:prstGeom>
        </p:spPr>
      </p:pic>
      <p:pic>
        <p:nvPicPr>
          <p:cNvPr id="98" name="Picture 97" descr="A picture containing circle, screenshot, black, symbol&#10;&#10;Description automatically generated">
            <a:extLst>
              <a:ext uri="{FF2B5EF4-FFF2-40B4-BE49-F238E27FC236}">
                <a16:creationId xmlns:a16="http://schemas.microsoft.com/office/drawing/2014/main" id="{59AF8406-BB51-C2F8-0A52-7C278CF566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0240" y="3908833"/>
            <a:ext cx="284306" cy="284304"/>
          </a:xfrm>
          <a:prstGeom prst="rect">
            <a:avLst/>
          </a:prstGeom>
        </p:spPr>
      </p:pic>
      <p:pic>
        <p:nvPicPr>
          <p:cNvPr id="100" name="Picture 99" descr="A picture containing symbol, clipart, design&#10;&#10;Description automatically generated">
            <a:extLst>
              <a:ext uri="{FF2B5EF4-FFF2-40B4-BE49-F238E27FC236}">
                <a16:creationId xmlns:a16="http://schemas.microsoft.com/office/drawing/2014/main" id="{95F89DCE-AFE3-708B-CE29-7A255451D4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70795" y="3505820"/>
            <a:ext cx="284306" cy="284304"/>
          </a:xfrm>
          <a:prstGeom prst="rect">
            <a:avLst/>
          </a:prstGeom>
        </p:spPr>
      </p:pic>
      <p:pic>
        <p:nvPicPr>
          <p:cNvPr id="102" name="Picture 101" descr="A picture containing symbol, screenshot, black, design&#10;&#10;Description automatically generated">
            <a:extLst>
              <a:ext uri="{FF2B5EF4-FFF2-40B4-BE49-F238E27FC236}">
                <a16:creationId xmlns:a16="http://schemas.microsoft.com/office/drawing/2014/main" id="{962913A7-BAFF-A77B-1D5F-0DEE4682A0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70795" y="2103514"/>
            <a:ext cx="284306" cy="284304"/>
          </a:xfrm>
          <a:prstGeom prst="rect">
            <a:avLst/>
          </a:prstGeom>
        </p:spPr>
      </p:pic>
      <p:pic>
        <p:nvPicPr>
          <p:cNvPr id="104" name="Picture 103" descr="A picture containing screenshot, circle, black, graphics&#10;&#10;Description automatically generated">
            <a:extLst>
              <a:ext uri="{FF2B5EF4-FFF2-40B4-BE49-F238E27FC236}">
                <a16:creationId xmlns:a16="http://schemas.microsoft.com/office/drawing/2014/main" id="{10A5D515-DFB5-8DB7-23D0-17A8863FFFD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46837" y="1809827"/>
            <a:ext cx="284306" cy="284304"/>
          </a:xfrm>
          <a:prstGeom prst="rect">
            <a:avLst/>
          </a:prstGeom>
        </p:spPr>
      </p:pic>
      <p:pic>
        <p:nvPicPr>
          <p:cNvPr id="106" name="Picture 105" descr="A picture containing text, clock, screenshot, font&#10;&#10;Description automatically generated">
            <a:extLst>
              <a:ext uri="{FF2B5EF4-FFF2-40B4-BE49-F238E27FC236}">
                <a16:creationId xmlns:a16="http://schemas.microsoft.com/office/drawing/2014/main" id="{FD3ACC3C-AFE8-205D-FEF7-B82F5705ABA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66833" y="1920291"/>
            <a:ext cx="284306" cy="284304"/>
          </a:xfrm>
          <a:prstGeom prst="rect">
            <a:avLst/>
          </a:prstGeom>
        </p:spPr>
      </p:pic>
      <p:pic>
        <p:nvPicPr>
          <p:cNvPr id="108" name="Picture 107" descr="A picture containing circle, black, symbol, screenshot&#10;&#10;Description automatically generated">
            <a:extLst>
              <a:ext uri="{FF2B5EF4-FFF2-40B4-BE49-F238E27FC236}">
                <a16:creationId xmlns:a16="http://schemas.microsoft.com/office/drawing/2014/main" id="{4D0BBDC1-C72A-3E62-E7DB-63546554CB4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55676" y="5099203"/>
            <a:ext cx="284306" cy="284304"/>
          </a:xfrm>
          <a:prstGeom prst="rect">
            <a:avLst/>
          </a:prstGeom>
        </p:spPr>
      </p:pic>
      <p:pic>
        <p:nvPicPr>
          <p:cNvPr id="110" name="Picture 109" descr="A picture containing symbol, clipart, graphics, logo&#10;&#10;Description automatically generated">
            <a:extLst>
              <a:ext uri="{FF2B5EF4-FFF2-40B4-BE49-F238E27FC236}">
                <a16:creationId xmlns:a16="http://schemas.microsoft.com/office/drawing/2014/main" id="{4C8A1B07-9B9D-711C-60C7-20B8D3E02BC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958789" y="4678555"/>
            <a:ext cx="284306" cy="284304"/>
          </a:xfrm>
          <a:prstGeom prst="rect">
            <a:avLst/>
          </a:prstGeom>
        </p:spPr>
      </p:pic>
      <p:pic>
        <p:nvPicPr>
          <p:cNvPr id="112" name="Picture 111" descr="A picture containing clock, screenshot, black, symbol&#10;&#10;Description automatically generated">
            <a:extLst>
              <a:ext uri="{FF2B5EF4-FFF2-40B4-BE49-F238E27FC236}">
                <a16:creationId xmlns:a16="http://schemas.microsoft.com/office/drawing/2014/main" id="{916D2FC0-5B31-3B5A-A684-56FFD4D129C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966833" y="1476944"/>
            <a:ext cx="284306" cy="284304"/>
          </a:xfrm>
          <a:prstGeom prst="rect">
            <a:avLst/>
          </a:prstGeom>
        </p:spPr>
      </p:pic>
      <p:pic>
        <p:nvPicPr>
          <p:cNvPr id="116" name="Picture 115" descr="A picture containing circle, symbol, screenshot, logo&#10;&#10;Description automatically generated">
            <a:extLst>
              <a:ext uri="{FF2B5EF4-FFF2-40B4-BE49-F238E27FC236}">
                <a16:creationId xmlns:a16="http://schemas.microsoft.com/office/drawing/2014/main" id="{D07DCACB-8701-3954-7577-AFD60EA546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500097" y="1812080"/>
            <a:ext cx="284306" cy="284304"/>
          </a:xfrm>
          <a:prstGeom prst="rect">
            <a:avLst/>
          </a:prstGeom>
        </p:spPr>
      </p:pic>
      <p:pic>
        <p:nvPicPr>
          <p:cNvPr id="120" name="Picture 119" descr="A picture containing symbol, circle, screenshot, design&#10;&#10;Description automatically generated">
            <a:extLst>
              <a:ext uri="{FF2B5EF4-FFF2-40B4-BE49-F238E27FC236}">
                <a16:creationId xmlns:a16="http://schemas.microsoft.com/office/drawing/2014/main" id="{404DF8C9-D98B-02BE-614F-6CCB594031C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48972" y="4807914"/>
            <a:ext cx="284306" cy="284304"/>
          </a:xfrm>
          <a:prstGeom prst="rect">
            <a:avLst/>
          </a:prstGeom>
        </p:spPr>
      </p:pic>
      <p:sp>
        <p:nvSpPr>
          <p:cNvPr id="123" name="TextBox 122">
            <a:extLst>
              <a:ext uri="{FF2B5EF4-FFF2-40B4-BE49-F238E27FC236}">
                <a16:creationId xmlns:a16="http://schemas.microsoft.com/office/drawing/2014/main" id="{47AB3E5C-B8A6-7F63-ED8A-1B898073182F}"/>
              </a:ext>
            </a:extLst>
          </p:cNvPr>
          <p:cNvSpPr txBox="1"/>
          <p:nvPr/>
        </p:nvSpPr>
        <p:spPr>
          <a:xfrm>
            <a:off x="1186183" y="2091506"/>
            <a:ext cx="795411" cy="253916"/>
          </a:xfrm>
          <a:prstGeom prst="rect">
            <a:avLst/>
          </a:prstGeom>
          <a:solidFill>
            <a:schemeClr val="bg1">
              <a:alpha val="26000"/>
            </a:schemeClr>
          </a:solidFill>
          <a:effectLst>
            <a:glow>
              <a:srgbClr val="FF36C4"/>
            </a:glow>
          </a:effectLst>
        </p:spPr>
        <p:txBody>
          <a:bodyPr wrap="none" rtlCol="0">
            <a:spAutoFit/>
          </a:bodyPr>
          <a:lstStyle/>
          <a:p>
            <a:pPr algn="r"/>
            <a:r>
              <a:rPr lang="en-US" sz="1050" dirty="0">
                <a:solidFill>
                  <a:sysClr val="windowText" lastClr="000000"/>
                </a:solidFill>
                <a:latin typeface="Wotfard Light" panose="00000400000000000000" pitchFamily="50" charset="0"/>
              </a:rPr>
              <a:t>5D Power</a:t>
            </a:r>
          </a:p>
        </p:txBody>
      </p:sp>
      <p:sp>
        <p:nvSpPr>
          <p:cNvPr id="124" name="TextBox 123">
            <a:extLst>
              <a:ext uri="{FF2B5EF4-FFF2-40B4-BE49-F238E27FC236}">
                <a16:creationId xmlns:a16="http://schemas.microsoft.com/office/drawing/2014/main" id="{933201BF-6739-EE3D-44E1-CA25E73F453F}"/>
              </a:ext>
            </a:extLst>
          </p:cNvPr>
          <p:cNvSpPr txBox="1"/>
          <p:nvPr/>
        </p:nvSpPr>
        <p:spPr>
          <a:xfrm>
            <a:off x="1471653" y="2519584"/>
            <a:ext cx="516488" cy="253916"/>
          </a:xfrm>
          <a:prstGeom prst="rect">
            <a:avLst/>
          </a:prstGeom>
          <a:solidFill>
            <a:schemeClr val="bg1">
              <a:alpha val="26000"/>
            </a:schemeClr>
          </a:solidFill>
          <a:effectLst>
            <a:glow>
              <a:srgbClr val="FF36C4"/>
            </a:glow>
          </a:effectLst>
        </p:spPr>
        <p:txBody>
          <a:bodyPr wrap="none" rtlCol="0">
            <a:spAutoFit/>
          </a:bodyPr>
          <a:lstStyle/>
          <a:p>
            <a:pPr algn="r"/>
            <a:r>
              <a:rPr lang="en-US" sz="1050" dirty="0">
                <a:solidFill>
                  <a:sysClr val="windowText" lastClr="000000"/>
                </a:solidFill>
                <a:latin typeface="Wotfard Light" panose="00000400000000000000" pitchFamily="50" charset="0"/>
              </a:rPr>
              <a:t>Block</a:t>
            </a:r>
          </a:p>
        </p:txBody>
      </p:sp>
      <p:sp>
        <p:nvSpPr>
          <p:cNvPr id="125" name="TextBox 124">
            <a:extLst>
              <a:ext uri="{FF2B5EF4-FFF2-40B4-BE49-F238E27FC236}">
                <a16:creationId xmlns:a16="http://schemas.microsoft.com/office/drawing/2014/main" id="{048226E4-B7D4-6177-4704-97BB225F4274}"/>
              </a:ext>
            </a:extLst>
          </p:cNvPr>
          <p:cNvSpPr txBox="1"/>
          <p:nvPr/>
        </p:nvSpPr>
        <p:spPr>
          <a:xfrm>
            <a:off x="1450728" y="3550183"/>
            <a:ext cx="527710" cy="253916"/>
          </a:xfrm>
          <a:prstGeom prst="rect">
            <a:avLst/>
          </a:prstGeom>
          <a:solidFill>
            <a:schemeClr val="bg1">
              <a:alpha val="26000"/>
            </a:schemeClr>
          </a:solidFill>
          <a:effectLst>
            <a:glow>
              <a:srgbClr val="FF36C4"/>
            </a:glow>
          </a:effectLst>
        </p:spPr>
        <p:txBody>
          <a:bodyPr wrap="none" rtlCol="0">
            <a:spAutoFit/>
          </a:bodyPr>
          <a:lstStyle/>
          <a:p>
            <a:pPr algn="r"/>
            <a:r>
              <a:rPr lang="en-US" sz="1050" dirty="0">
                <a:solidFill>
                  <a:sysClr val="windowText" lastClr="000000"/>
                </a:solidFill>
                <a:latin typeface="Wotfard Light" panose="00000400000000000000" pitchFamily="50" charset="0"/>
              </a:rPr>
              <a:t>Move</a:t>
            </a:r>
          </a:p>
        </p:txBody>
      </p:sp>
      <p:sp>
        <p:nvSpPr>
          <p:cNvPr id="126" name="TextBox 125">
            <a:extLst>
              <a:ext uri="{FF2B5EF4-FFF2-40B4-BE49-F238E27FC236}">
                <a16:creationId xmlns:a16="http://schemas.microsoft.com/office/drawing/2014/main" id="{F474C455-B2E9-8F12-01C1-1920C02E9316}"/>
              </a:ext>
            </a:extLst>
          </p:cNvPr>
          <p:cNvSpPr txBox="1"/>
          <p:nvPr/>
        </p:nvSpPr>
        <p:spPr>
          <a:xfrm>
            <a:off x="1261575" y="3912133"/>
            <a:ext cx="716863" cy="253916"/>
          </a:xfrm>
          <a:prstGeom prst="rect">
            <a:avLst/>
          </a:prstGeom>
          <a:solidFill>
            <a:schemeClr val="bg1">
              <a:alpha val="26000"/>
            </a:schemeClr>
          </a:solidFill>
          <a:effectLst>
            <a:glow>
              <a:srgbClr val="FF36C4"/>
            </a:glow>
          </a:effectLst>
        </p:spPr>
        <p:txBody>
          <a:bodyPr wrap="none" rtlCol="0">
            <a:spAutoFit/>
          </a:bodyPr>
          <a:lstStyle/>
          <a:p>
            <a:pPr algn="r"/>
            <a:r>
              <a:rPr lang="en-US" sz="1050" dirty="0">
                <a:solidFill>
                  <a:sysClr val="windowText" lastClr="000000"/>
                </a:solidFill>
                <a:latin typeface="Wotfard Light" panose="00000400000000000000" pitchFamily="50" charset="0"/>
              </a:rPr>
              <a:t>Lock-On</a:t>
            </a:r>
          </a:p>
        </p:txBody>
      </p:sp>
      <p:sp>
        <p:nvSpPr>
          <p:cNvPr id="127" name="TextBox 126">
            <a:extLst>
              <a:ext uri="{FF2B5EF4-FFF2-40B4-BE49-F238E27FC236}">
                <a16:creationId xmlns:a16="http://schemas.microsoft.com/office/drawing/2014/main" id="{2BDB0B8B-CC69-0CF5-B2C9-660FA4FEFA25}"/>
              </a:ext>
            </a:extLst>
          </p:cNvPr>
          <p:cNvSpPr txBox="1"/>
          <p:nvPr/>
        </p:nvSpPr>
        <p:spPr>
          <a:xfrm>
            <a:off x="1457140" y="4826533"/>
            <a:ext cx="521298" cy="253916"/>
          </a:xfrm>
          <a:prstGeom prst="rect">
            <a:avLst/>
          </a:prstGeom>
          <a:solidFill>
            <a:schemeClr val="bg1">
              <a:alpha val="26000"/>
            </a:schemeClr>
          </a:solidFill>
          <a:effectLst>
            <a:glow>
              <a:srgbClr val="FF36C4"/>
            </a:glow>
          </a:effectLst>
        </p:spPr>
        <p:txBody>
          <a:bodyPr wrap="none" rtlCol="0">
            <a:spAutoFit/>
          </a:bodyPr>
          <a:lstStyle/>
          <a:p>
            <a:pPr algn="r"/>
            <a:r>
              <a:rPr lang="en-US" sz="1050" dirty="0">
                <a:solidFill>
                  <a:sysClr val="windowText" lastClr="000000"/>
                </a:solidFill>
                <a:latin typeface="Wotfard Light" panose="00000400000000000000" pitchFamily="50" charset="0"/>
              </a:rPr>
              <a:t>Items</a:t>
            </a:r>
          </a:p>
        </p:txBody>
      </p:sp>
      <p:sp>
        <p:nvSpPr>
          <p:cNvPr id="128" name="TextBox 127">
            <a:extLst>
              <a:ext uri="{FF2B5EF4-FFF2-40B4-BE49-F238E27FC236}">
                <a16:creationId xmlns:a16="http://schemas.microsoft.com/office/drawing/2014/main" id="{078407FC-8EB3-857C-AF09-A9CAEB0E859D}"/>
              </a:ext>
            </a:extLst>
          </p:cNvPr>
          <p:cNvSpPr txBox="1"/>
          <p:nvPr/>
        </p:nvSpPr>
        <p:spPr>
          <a:xfrm>
            <a:off x="9229725" y="1485322"/>
            <a:ext cx="766557"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2D Super</a:t>
            </a:r>
          </a:p>
        </p:txBody>
      </p:sp>
      <p:sp>
        <p:nvSpPr>
          <p:cNvPr id="129" name="TextBox 128">
            <a:extLst>
              <a:ext uri="{FF2B5EF4-FFF2-40B4-BE49-F238E27FC236}">
                <a16:creationId xmlns:a16="http://schemas.microsoft.com/office/drawing/2014/main" id="{BD9C828B-52A5-191F-ACE0-C3AF6192C11A}"/>
              </a:ext>
            </a:extLst>
          </p:cNvPr>
          <p:cNvSpPr txBox="1"/>
          <p:nvPr/>
        </p:nvSpPr>
        <p:spPr>
          <a:xfrm>
            <a:off x="9229725" y="1913947"/>
            <a:ext cx="1393330"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Interact/ Switch 2D</a:t>
            </a:r>
          </a:p>
        </p:txBody>
      </p:sp>
      <p:sp>
        <p:nvSpPr>
          <p:cNvPr id="130" name="TextBox 129">
            <a:extLst>
              <a:ext uri="{FF2B5EF4-FFF2-40B4-BE49-F238E27FC236}">
                <a16:creationId xmlns:a16="http://schemas.microsoft.com/office/drawing/2014/main" id="{91206EF2-E713-C77C-8DE9-2A8B0005355F}"/>
              </a:ext>
            </a:extLst>
          </p:cNvPr>
          <p:cNvSpPr txBox="1"/>
          <p:nvPr/>
        </p:nvSpPr>
        <p:spPr>
          <a:xfrm>
            <a:off x="9229725" y="2980747"/>
            <a:ext cx="930063"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Light Attack</a:t>
            </a:r>
          </a:p>
        </p:txBody>
      </p:sp>
      <p:sp>
        <p:nvSpPr>
          <p:cNvPr id="131" name="TextBox 130">
            <a:extLst>
              <a:ext uri="{FF2B5EF4-FFF2-40B4-BE49-F238E27FC236}">
                <a16:creationId xmlns:a16="http://schemas.microsoft.com/office/drawing/2014/main" id="{433C2C28-C0FB-0684-33BC-A149623F5E59}"/>
              </a:ext>
            </a:extLst>
          </p:cNvPr>
          <p:cNvSpPr txBox="1"/>
          <p:nvPr/>
        </p:nvSpPr>
        <p:spPr>
          <a:xfrm>
            <a:off x="9229725" y="3304597"/>
            <a:ext cx="1000595"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Heavy Attack</a:t>
            </a:r>
          </a:p>
        </p:txBody>
      </p:sp>
      <p:sp>
        <p:nvSpPr>
          <p:cNvPr id="132" name="TextBox 131">
            <a:extLst>
              <a:ext uri="{FF2B5EF4-FFF2-40B4-BE49-F238E27FC236}">
                <a16:creationId xmlns:a16="http://schemas.microsoft.com/office/drawing/2014/main" id="{9E9F6329-361F-678C-0A57-0FF761A66B3A}"/>
              </a:ext>
            </a:extLst>
          </p:cNvPr>
          <p:cNvSpPr txBox="1"/>
          <p:nvPr/>
        </p:nvSpPr>
        <p:spPr>
          <a:xfrm>
            <a:off x="9229725" y="3699527"/>
            <a:ext cx="518091"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Jump</a:t>
            </a:r>
          </a:p>
        </p:txBody>
      </p:sp>
      <p:sp>
        <p:nvSpPr>
          <p:cNvPr id="133" name="TextBox 132">
            <a:extLst>
              <a:ext uri="{FF2B5EF4-FFF2-40B4-BE49-F238E27FC236}">
                <a16:creationId xmlns:a16="http://schemas.microsoft.com/office/drawing/2014/main" id="{31D3E781-7CFE-BF99-FB2B-166BC6DFCB75}"/>
              </a:ext>
            </a:extLst>
          </p:cNvPr>
          <p:cNvSpPr txBox="1"/>
          <p:nvPr/>
        </p:nvSpPr>
        <p:spPr>
          <a:xfrm>
            <a:off x="9220200" y="4051952"/>
            <a:ext cx="978153"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Dodge / Run</a:t>
            </a:r>
          </a:p>
        </p:txBody>
      </p:sp>
      <p:sp>
        <p:nvSpPr>
          <p:cNvPr id="134" name="TextBox 133">
            <a:extLst>
              <a:ext uri="{FF2B5EF4-FFF2-40B4-BE49-F238E27FC236}">
                <a16:creationId xmlns:a16="http://schemas.microsoft.com/office/drawing/2014/main" id="{23CFD61E-1162-3D4B-E0F7-03C0A75D27BB}"/>
              </a:ext>
            </a:extLst>
          </p:cNvPr>
          <p:cNvSpPr txBox="1"/>
          <p:nvPr/>
        </p:nvSpPr>
        <p:spPr>
          <a:xfrm>
            <a:off x="9220200" y="4690127"/>
            <a:ext cx="986167"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Look Around</a:t>
            </a:r>
          </a:p>
        </p:txBody>
      </p:sp>
      <p:sp>
        <p:nvSpPr>
          <p:cNvPr id="135" name="TextBox 134">
            <a:extLst>
              <a:ext uri="{FF2B5EF4-FFF2-40B4-BE49-F238E27FC236}">
                <a16:creationId xmlns:a16="http://schemas.microsoft.com/office/drawing/2014/main" id="{532D01FD-DD1D-A646-1073-3435146533FD}"/>
              </a:ext>
            </a:extLst>
          </p:cNvPr>
          <p:cNvSpPr txBox="1"/>
          <p:nvPr/>
        </p:nvSpPr>
        <p:spPr>
          <a:xfrm>
            <a:off x="9220200" y="5109227"/>
            <a:ext cx="1119217"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Center Camera</a:t>
            </a:r>
          </a:p>
        </p:txBody>
      </p:sp>
      <p:sp>
        <p:nvSpPr>
          <p:cNvPr id="136" name="TextBox 135">
            <a:extLst>
              <a:ext uri="{FF2B5EF4-FFF2-40B4-BE49-F238E27FC236}">
                <a16:creationId xmlns:a16="http://schemas.microsoft.com/office/drawing/2014/main" id="{59283BF5-0BF6-567D-AF46-87542E6B03E4}"/>
              </a:ext>
            </a:extLst>
          </p:cNvPr>
          <p:cNvSpPr txBox="1"/>
          <p:nvPr/>
        </p:nvSpPr>
        <p:spPr>
          <a:xfrm>
            <a:off x="6214530" y="1513897"/>
            <a:ext cx="548548"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Pause</a:t>
            </a:r>
          </a:p>
        </p:txBody>
      </p:sp>
      <p:sp>
        <p:nvSpPr>
          <p:cNvPr id="137" name="TextBox 136">
            <a:extLst>
              <a:ext uri="{FF2B5EF4-FFF2-40B4-BE49-F238E27FC236}">
                <a16:creationId xmlns:a16="http://schemas.microsoft.com/office/drawing/2014/main" id="{8EA2741F-F7C4-F0D6-5EEF-82E42629D4A3}"/>
              </a:ext>
            </a:extLst>
          </p:cNvPr>
          <p:cNvSpPr txBox="1"/>
          <p:nvPr/>
        </p:nvSpPr>
        <p:spPr>
          <a:xfrm>
            <a:off x="5063747" y="1513897"/>
            <a:ext cx="1173719"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Character Menu</a:t>
            </a:r>
          </a:p>
        </p:txBody>
      </p:sp>
      <p:sp>
        <p:nvSpPr>
          <p:cNvPr id="138" name="TextBox 137">
            <a:extLst>
              <a:ext uri="{FF2B5EF4-FFF2-40B4-BE49-F238E27FC236}">
                <a16:creationId xmlns:a16="http://schemas.microsoft.com/office/drawing/2014/main" id="{A1935AF1-35F7-66CF-B920-8DAB3CAEB6A8}"/>
              </a:ext>
            </a:extLst>
          </p:cNvPr>
          <p:cNvSpPr txBox="1"/>
          <p:nvPr/>
        </p:nvSpPr>
        <p:spPr>
          <a:xfrm>
            <a:off x="6986388" y="3345562"/>
            <a:ext cx="357791" cy="646331"/>
          </a:xfrm>
          <a:prstGeom prst="rect">
            <a:avLst/>
          </a:prstGeom>
          <a:noFill/>
        </p:spPr>
        <p:txBody>
          <a:bodyPr wrap="none" rtlCol="0">
            <a:spAutoFit/>
          </a:bodyPr>
          <a:lstStyle/>
          <a:p>
            <a:pPr algn="ctr"/>
            <a:r>
              <a:rPr lang="en-US" sz="3600" dirty="0">
                <a:solidFill>
                  <a:srgbClr val="FB0EB9"/>
                </a:solidFill>
                <a:latin typeface="Arbata Compact" pitchFamily="2" charset="-128"/>
                <a:ea typeface="Arbata Compact" pitchFamily="2" charset="-128"/>
                <a:cs typeface="Arbata Compact" pitchFamily="2" charset="-128"/>
              </a:rPr>
              <a:t>X</a:t>
            </a:r>
          </a:p>
        </p:txBody>
      </p:sp>
      <p:sp>
        <p:nvSpPr>
          <p:cNvPr id="139" name="TextBox 138">
            <a:extLst>
              <a:ext uri="{FF2B5EF4-FFF2-40B4-BE49-F238E27FC236}">
                <a16:creationId xmlns:a16="http://schemas.microsoft.com/office/drawing/2014/main" id="{4BFCD223-370E-9922-DA0A-7059A0EB9072}"/>
              </a:ext>
            </a:extLst>
          </p:cNvPr>
          <p:cNvSpPr txBox="1"/>
          <p:nvPr/>
        </p:nvSpPr>
        <p:spPr>
          <a:xfrm>
            <a:off x="7393312" y="2960634"/>
            <a:ext cx="357790" cy="646331"/>
          </a:xfrm>
          <a:prstGeom prst="rect">
            <a:avLst/>
          </a:prstGeom>
          <a:noFill/>
        </p:spPr>
        <p:txBody>
          <a:bodyPr wrap="none" rtlCol="0">
            <a:spAutoFit/>
          </a:bodyPr>
          <a:lstStyle/>
          <a:p>
            <a:pPr algn="ctr"/>
            <a:r>
              <a:rPr lang="en-US" sz="3600" dirty="0">
                <a:solidFill>
                  <a:srgbClr val="FB0EB9"/>
                </a:solidFill>
                <a:latin typeface="Arbata Compact" pitchFamily="2" charset="-128"/>
                <a:ea typeface="Arbata Compact" pitchFamily="2" charset="-128"/>
                <a:cs typeface="Arbata Compact" pitchFamily="2" charset="-128"/>
              </a:rPr>
              <a:t>Y</a:t>
            </a:r>
          </a:p>
        </p:txBody>
      </p:sp>
      <p:sp>
        <p:nvSpPr>
          <p:cNvPr id="140" name="TextBox 139">
            <a:extLst>
              <a:ext uri="{FF2B5EF4-FFF2-40B4-BE49-F238E27FC236}">
                <a16:creationId xmlns:a16="http://schemas.microsoft.com/office/drawing/2014/main" id="{A6809086-5269-1710-48B5-D0B9489D2638}"/>
              </a:ext>
            </a:extLst>
          </p:cNvPr>
          <p:cNvSpPr txBox="1"/>
          <p:nvPr/>
        </p:nvSpPr>
        <p:spPr>
          <a:xfrm>
            <a:off x="7800235" y="3301571"/>
            <a:ext cx="357790" cy="646331"/>
          </a:xfrm>
          <a:prstGeom prst="rect">
            <a:avLst/>
          </a:prstGeom>
          <a:noFill/>
        </p:spPr>
        <p:txBody>
          <a:bodyPr wrap="none" rtlCol="0">
            <a:spAutoFit/>
          </a:bodyPr>
          <a:lstStyle/>
          <a:p>
            <a:pPr algn="ctr"/>
            <a:r>
              <a:rPr lang="en-US" sz="3600" dirty="0">
                <a:solidFill>
                  <a:srgbClr val="FB0EB9"/>
                </a:solidFill>
                <a:latin typeface="Arbata Compact" pitchFamily="2" charset="-128"/>
                <a:ea typeface="Arbata Compact" pitchFamily="2" charset="-128"/>
                <a:cs typeface="Arbata Compact" pitchFamily="2" charset="-128"/>
              </a:rPr>
              <a:t>B</a:t>
            </a:r>
          </a:p>
        </p:txBody>
      </p:sp>
      <p:cxnSp>
        <p:nvCxnSpPr>
          <p:cNvPr id="21" name="Straight Connector 20">
            <a:extLst>
              <a:ext uri="{FF2B5EF4-FFF2-40B4-BE49-F238E27FC236}">
                <a16:creationId xmlns:a16="http://schemas.microsoft.com/office/drawing/2014/main" id="{B6B01CA6-062E-F821-74F7-7BA151BD130F}"/>
              </a:ext>
            </a:extLst>
          </p:cNvPr>
          <p:cNvCxnSpPr>
            <a:cxnSpLocks/>
          </p:cNvCxnSpPr>
          <p:nvPr/>
        </p:nvCxnSpPr>
        <p:spPr>
          <a:xfrm>
            <a:off x="7553092" y="3663629"/>
            <a:ext cx="1343628" cy="0"/>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C84D11F-D9D2-24C8-397F-ACC01EB40C23}"/>
              </a:ext>
            </a:extLst>
          </p:cNvPr>
          <p:cNvSpPr txBox="1"/>
          <p:nvPr/>
        </p:nvSpPr>
        <p:spPr>
          <a:xfrm>
            <a:off x="7376028" y="3669218"/>
            <a:ext cx="357791" cy="646331"/>
          </a:xfrm>
          <a:prstGeom prst="rect">
            <a:avLst/>
          </a:prstGeom>
          <a:noFill/>
        </p:spPr>
        <p:txBody>
          <a:bodyPr wrap="none" rtlCol="0">
            <a:spAutoFit/>
          </a:bodyPr>
          <a:lstStyle/>
          <a:p>
            <a:pPr algn="ctr"/>
            <a:r>
              <a:rPr lang="en-US" sz="3600" dirty="0">
                <a:solidFill>
                  <a:srgbClr val="FB0EB9"/>
                </a:solidFill>
                <a:latin typeface="Arbata Compact" pitchFamily="2" charset="-128"/>
                <a:ea typeface="Arbata Compact" pitchFamily="2" charset="-128"/>
                <a:cs typeface="Arbata Compact" pitchFamily="2" charset="-128"/>
              </a:rPr>
              <a:t>A</a:t>
            </a:r>
          </a:p>
        </p:txBody>
      </p:sp>
    </p:spTree>
    <p:extLst>
      <p:ext uri="{BB962C8B-B14F-4D97-AF65-F5344CB8AC3E}">
        <p14:creationId xmlns:p14="http://schemas.microsoft.com/office/powerpoint/2010/main" val="3538929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C9F0"/>
            </a:gs>
            <a:gs pos="58000">
              <a:srgbClr val="E7FCFC"/>
            </a:gs>
            <a:gs pos="43000">
              <a:schemeClr val="bg1"/>
            </a:gs>
            <a:gs pos="100000">
              <a:srgbClr val="D2FAF9"/>
            </a:gs>
          </a:gsLst>
          <a:lin ang="18900000" scaled="1"/>
          <a:tileRect/>
        </a:gra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270E5E06-C986-89FB-E6D9-EBB8EB71EFBE}"/>
                  </a:ext>
                </a:extLst>
              </p14:cNvPr>
              <p14:cNvContentPartPr/>
              <p14:nvPr/>
            </p14:nvContentPartPr>
            <p14:xfrm>
              <a:off x="-1371700" y="241340"/>
              <a:ext cx="360" cy="360"/>
            </p14:xfrm>
          </p:contentPart>
        </mc:Choice>
        <mc:Fallback xmlns="">
          <p:pic>
            <p:nvPicPr>
              <p:cNvPr id="7" name="Ink 6">
                <a:extLst>
                  <a:ext uri="{FF2B5EF4-FFF2-40B4-BE49-F238E27FC236}">
                    <a16:creationId xmlns:a16="http://schemas.microsoft.com/office/drawing/2014/main" id="{270E5E06-C986-89FB-E6D9-EBB8EB71EFBE}"/>
                  </a:ext>
                </a:extLst>
              </p:cNvPr>
              <p:cNvPicPr/>
              <p:nvPr/>
            </p:nvPicPr>
            <p:blipFill>
              <a:blip r:embed="rId3"/>
              <a:stretch>
                <a:fillRect/>
              </a:stretch>
            </p:blipFill>
            <p:spPr>
              <a:xfrm>
                <a:off x="-1425700" y="133340"/>
                <a:ext cx="108000" cy="216000"/>
              </a:xfrm>
              <a:prstGeom prst="rect">
                <a:avLst/>
              </a:prstGeom>
            </p:spPr>
          </p:pic>
        </mc:Fallback>
      </mc:AlternateContent>
      <p:pic>
        <p:nvPicPr>
          <p:cNvPr id="22" name="Picture 4" descr="Halftone Pattern PNG, Vector, PSD, and Clipart With Transparent Background  for Free Download | Pngtree">
            <a:extLst>
              <a:ext uri="{FF2B5EF4-FFF2-40B4-BE49-F238E27FC236}">
                <a16:creationId xmlns:a16="http://schemas.microsoft.com/office/drawing/2014/main" id="{BD71FDE3-796A-30E5-6FD9-AE607DFCBF08}"/>
              </a:ext>
            </a:extLst>
          </p:cNvPr>
          <p:cNvPicPr>
            <a:picLocks noChangeAspect="1" noChangeArrowheads="1"/>
          </p:cNvPicPr>
          <p:nvPr/>
        </p:nvPicPr>
        <p:blipFill>
          <a:blip r:embed="rId4">
            <a:alphaModFix amt="5000"/>
            <a:extLst>
              <a:ext uri="{28A0092B-C50C-407E-A947-70E740481C1C}">
                <a14:useLocalDpi xmlns:a14="http://schemas.microsoft.com/office/drawing/2010/main" val="0"/>
              </a:ext>
            </a:extLst>
          </a:blip>
          <a:srcRect/>
          <a:stretch>
            <a:fillRect/>
          </a:stretch>
        </p:blipFill>
        <p:spPr bwMode="auto">
          <a:xfrm>
            <a:off x="9344801" y="1119645"/>
            <a:ext cx="2616857" cy="26168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Graphic Pattern | Halftone | 3form">
            <a:extLst>
              <a:ext uri="{FF2B5EF4-FFF2-40B4-BE49-F238E27FC236}">
                <a16:creationId xmlns:a16="http://schemas.microsoft.com/office/drawing/2014/main" id="{6DF38E70-43C5-4CB6-AD3B-2DA575C684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6814" y="4038559"/>
            <a:ext cx="2636754" cy="27527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descr="Circle Halftone (PNG Transparent) | OnlyGFX.com">
            <a:extLst>
              <a:ext uri="{FF2B5EF4-FFF2-40B4-BE49-F238E27FC236}">
                <a16:creationId xmlns:a16="http://schemas.microsoft.com/office/drawing/2014/main" id="{9A9E7EE6-ABF5-7C5D-4ADE-4C0A008F8B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05" y="772437"/>
            <a:ext cx="2397849" cy="236446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BBED4C3A-FB08-0868-CA94-D6BCEA34C5EA}"/>
              </a:ext>
            </a:extLst>
          </p:cNvPr>
          <p:cNvGrpSpPr/>
          <p:nvPr/>
        </p:nvGrpSpPr>
        <p:grpSpPr>
          <a:xfrm rot="5400000">
            <a:off x="3673999" y="257878"/>
            <a:ext cx="2733490" cy="2735891"/>
            <a:chOff x="6200775" y="990645"/>
            <a:chExt cx="1487105" cy="1488411"/>
          </a:xfrm>
        </p:grpSpPr>
        <p:sp>
          <p:nvSpPr>
            <p:cNvPr id="26" name="Rectangle 25">
              <a:extLst>
                <a:ext uri="{FF2B5EF4-FFF2-40B4-BE49-F238E27FC236}">
                  <a16:creationId xmlns:a16="http://schemas.microsoft.com/office/drawing/2014/main" id="{9BD5394A-413B-3552-6CE1-E52D3758FE47}"/>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884929-6EBE-9CB1-79C7-96B8F28BAA1E}"/>
                </a:ext>
              </a:extLst>
            </p:cNvPr>
            <p:cNvSpPr/>
            <p:nvPr/>
          </p:nvSpPr>
          <p:spPr>
            <a:xfrm>
              <a:off x="6579955" y="1369667"/>
              <a:ext cx="723844" cy="72384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4F0A6E98-ECDB-CF75-0EB8-954027D2D7E8}"/>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FD1144D3-DFDF-6ECB-67A1-55C536FE860B}"/>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0" name="Straight Connector 29">
              <a:extLst>
                <a:ext uri="{FF2B5EF4-FFF2-40B4-BE49-F238E27FC236}">
                  <a16:creationId xmlns:a16="http://schemas.microsoft.com/office/drawing/2014/main" id="{68D80B44-0311-0081-6643-A63C0FDF1FED}"/>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1" name="Straight Connector 30">
              <a:extLst>
                <a:ext uri="{FF2B5EF4-FFF2-40B4-BE49-F238E27FC236}">
                  <a16:creationId xmlns:a16="http://schemas.microsoft.com/office/drawing/2014/main" id="{378301F6-8F5A-490F-73D4-FC5EAA71C813}"/>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grpSp>
        <p:nvGrpSpPr>
          <p:cNvPr id="32" name="Group 31">
            <a:extLst>
              <a:ext uri="{FF2B5EF4-FFF2-40B4-BE49-F238E27FC236}">
                <a16:creationId xmlns:a16="http://schemas.microsoft.com/office/drawing/2014/main" id="{7572EDF0-B14F-932A-CC54-E93596B386DF}"/>
              </a:ext>
            </a:extLst>
          </p:cNvPr>
          <p:cNvGrpSpPr/>
          <p:nvPr/>
        </p:nvGrpSpPr>
        <p:grpSpPr>
          <a:xfrm rot="5400000">
            <a:off x="9348402" y="1118445"/>
            <a:ext cx="2733490" cy="2735891"/>
            <a:chOff x="6200775" y="990645"/>
            <a:chExt cx="1487105" cy="1488411"/>
          </a:xfrm>
        </p:grpSpPr>
        <p:sp>
          <p:nvSpPr>
            <p:cNvPr id="33" name="Rectangle 32">
              <a:extLst>
                <a:ext uri="{FF2B5EF4-FFF2-40B4-BE49-F238E27FC236}">
                  <a16:creationId xmlns:a16="http://schemas.microsoft.com/office/drawing/2014/main" id="{F1E8304A-6CD6-A8C8-D780-C27A2DAF83D2}"/>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CA11A09-5646-7324-4E7E-1D4C48CF2BB9}"/>
                </a:ext>
              </a:extLst>
            </p:cNvPr>
            <p:cNvSpPr/>
            <p:nvPr/>
          </p:nvSpPr>
          <p:spPr>
            <a:xfrm>
              <a:off x="6579955" y="1369667"/>
              <a:ext cx="723844" cy="72384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07FD89C7-EB77-F735-90EF-7067DED949F3}"/>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B307E8D4-3879-6184-A7AF-279D5497B646}"/>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7" name="Straight Connector 36">
              <a:extLst>
                <a:ext uri="{FF2B5EF4-FFF2-40B4-BE49-F238E27FC236}">
                  <a16:creationId xmlns:a16="http://schemas.microsoft.com/office/drawing/2014/main" id="{74021AA4-6348-0443-EC7A-76180D80A6FF}"/>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8" name="Straight Connector 37">
              <a:extLst>
                <a:ext uri="{FF2B5EF4-FFF2-40B4-BE49-F238E27FC236}">
                  <a16:creationId xmlns:a16="http://schemas.microsoft.com/office/drawing/2014/main" id="{6F375C76-E368-F9BF-155F-9CC3412D8316}"/>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39" name="Picture 20" descr="Circle Halftone Round - Free vector graphic on Pixabay - Pixabay">
            <a:extLst>
              <a:ext uri="{FF2B5EF4-FFF2-40B4-BE49-F238E27FC236}">
                <a16:creationId xmlns:a16="http://schemas.microsoft.com/office/drawing/2014/main" id="{5CB8D41D-E0D7-616B-5FBC-A56169E8A34D}"/>
              </a:ext>
            </a:extLst>
          </p:cNvPr>
          <p:cNvPicPr>
            <a:picLocks noChangeAspect="1" noChangeArrowheads="1"/>
          </p:cNvPicPr>
          <p:nvPr/>
        </p:nvPicPr>
        <p:blipFill>
          <a:blip r:embed="rId7">
            <a:alphaModFix/>
            <a:extLst>
              <a:ext uri="{28A0092B-C50C-407E-A947-70E740481C1C}">
                <a14:useLocalDpi xmlns:a14="http://schemas.microsoft.com/office/drawing/2010/main" val="0"/>
              </a:ext>
            </a:extLst>
          </a:blip>
          <a:srcRect/>
          <a:stretch>
            <a:fillRect/>
          </a:stretch>
        </p:blipFill>
        <p:spPr bwMode="auto">
          <a:xfrm>
            <a:off x="3129179" y="4178333"/>
            <a:ext cx="2504601" cy="247720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Halftone Pattern PNG, Vector, PSD, and Clipart With Transparent Background  for Free Download | Pngtree">
            <a:extLst>
              <a:ext uri="{FF2B5EF4-FFF2-40B4-BE49-F238E27FC236}">
                <a16:creationId xmlns:a16="http://schemas.microsoft.com/office/drawing/2014/main" id="{4CC2CA6D-B210-5780-C01C-8FFD4CF6DAA3}"/>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5653313">
            <a:off x="6610307" y="3936902"/>
            <a:ext cx="2616857" cy="2616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488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1104</TotalTime>
  <Words>310</Words>
  <Application>Microsoft Office PowerPoint</Application>
  <PresentationFormat>Grand écran</PresentationFormat>
  <Paragraphs>120</Paragraphs>
  <Slides>10</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10</vt:i4>
      </vt:variant>
    </vt:vector>
  </HeadingPairs>
  <TitlesOfParts>
    <vt:vector size="21" baseType="lpstr">
      <vt:lpstr>Arbata Compact</vt:lpstr>
      <vt:lpstr>Arial</vt:lpstr>
      <vt:lpstr>Bahnschrift Light</vt:lpstr>
      <vt:lpstr>Baskerville Old Face</vt:lpstr>
      <vt:lpstr>Calibri</vt:lpstr>
      <vt:lpstr>Calibri Light</vt:lpstr>
      <vt:lpstr>The Bold Font</vt:lpstr>
      <vt:lpstr>Wotfard Bold</vt:lpstr>
      <vt:lpstr>Wotfard Light</vt:lpstr>
      <vt:lpstr>Wotfard Medium</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Eliott SPARWASSER</dc:creator>
  <cp:lastModifiedBy>Dorian Magno</cp:lastModifiedBy>
  <cp:revision>11</cp:revision>
  <dcterms:created xsi:type="dcterms:W3CDTF">2023-06-14T07:40:02Z</dcterms:created>
  <dcterms:modified xsi:type="dcterms:W3CDTF">2023-06-20T18:37:19Z</dcterms:modified>
</cp:coreProperties>
</file>